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17" r:id="rId5"/>
    <p:sldMasterId id="2147485212" r:id="rId6"/>
    <p:sldMasterId id="2147485224" r:id="rId7"/>
    <p:sldMasterId id="2147485249" r:id="rId8"/>
    <p:sldMasterId id="2147485403" r:id="rId9"/>
  </p:sldMasterIdLst>
  <p:notesMasterIdLst>
    <p:notesMasterId r:id="rId21"/>
  </p:notesMasterIdLst>
  <p:handoutMasterIdLst>
    <p:handoutMasterId r:id="rId22"/>
  </p:handoutMasterIdLst>
  <p:sldIdLst>
    <p:sldId id="256" r:id="rId10"/>
    <p:sldId id="257" r:id="rId11"/>
    <p:sldId id="259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67" r:id="rId20"/>
  </p:sldIdLst>
  <p:sldSz cx="12436475" cy="6994525"/>
  <p:notesSz cx="9144000" cy="6858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Wiktor Zdzienicki" initials="WZ" lastIdx="11" clrIdx="4">
    <p:extLst>
      <p:ext uri="{19B8F6BF-5375-455C-9EA6-DF929625EA0E}">
        <p15:presenceInfo xmlns:p15="http://schemas.microsoft.com/office/powerpoint/2012/main" userId="S::wiktor.zdzienicki@predicagroup.com::be0c6ed5-fa8c-4580-93ff-d494c1933800" providerId="AD"/>
      </p:ext>
    </p:extLst>
  </p:cmAuthor>
  <p:cmAuthor id="5" name="Pawel Borowiecki" initials="PB" lastIdx="9" clrIdx="5">
    <p:extLst>
      <p:ext uri="{19B8F6BF-5375-455C-9EA6-DF929625EA0E}">
        <p15:presenceInfo xmlns:p15="http://schemas.microsoft.com/office/powerpoint/2012/main" userId="S::pawel.borowiecki@predicagroup.com::8bdb033d-bd73-4274-a637-1f931de69408" providerId="AD"/>
      </p:ext>
    </p:extLst>
  </p:cmAuthor>
  <p:cmAuthor id="6" name="Artur Brodziński" initials="AB" lastIdx="1" clrIdx="6">
    <p:extLst>
      <p:ext uri="{19B8F6BF-5375-455C-9EA6-DF929625EA0E}">
        <p15:presenceInfo xmlns:p15="http://schemas.microsoft.com/office/powerpoint/2012/main" userId="S::artur.brodzinski@predicagroup.com::8b85c6d4-e6f7-4806-a5ae-bb44c4fd7aa3" providerId="AD"/>
      </p:ext>
    </p:extLst>
  </p:cmAuthor>
  <p:cmAuthor id="7" name="Adrian Parafianowicz" initials="AP" lastIdx="55" clrIdx="7">
    <p:extLst>
      <p:ext uri="{19B8F6BF-5375-455C-9EA6-DF929625EA0E}">
        <p15:presenceInfo xmlns:p15="http://schemas.microsoft.com/office/powerpoint/2012/main" userId="S::adrian.parafianowicz@predicagroup.com::377a009b-5fe4-427a-956f-761ee91a43ff" providerId="AD"/>
      </p:ext>
    </p:extLst>
  </p:cmAuthor>
  <p:cmAuthor id="8" name="Yuliya Shvets" initials="YS" lastIdx="12" clrIdx="8">
    <p:extLst>
      <p:ext uri="{19B8F6BF-5375-455C-9EA6-DF929625EA0E}">
        <p15:presenceInfo xmlns:p15="http://schemas.microsoft.com/office/powerpoint/2012/main" userId="S::yuliya.shvets@predicagroup.com::cb912689-7ce8-4127-bcc6-2f7163eb5da7" providerId="AD"/>
      </p:ext>
    </p:extLst>
  </p:cmAuthor>
  <p:cmAuthor id="9" name="Natalia Gronowska" initials="NG" lastIdx="3" clrIdx="9">
    <p:extLst>
      <p:ext uri="{19B8F6BF-5375-455C-9EA6-DF929625EA0E}">
        <p15:presenceInfo xmlns:p15="http://schemas.microsoft.com/office/powerpoint/2012/main" userId="S::natalia.gronowska@predicagroup.com::df310f97-26bf-4a72-8d9a-b92377764f71" providerId="AD"/>
      </p:ext>
    </p:extLst>
  </p:cmAuthor>
  <p:cmAuthor id="10" name="Izabela Chaber-Lipecka" initials="ICL" lastIdx="18" clrIdx="10">
    <p:extLst>
      <p:ext uri="{19B8F6BF-5375-455C-9EA6-DF929625EA0E}">
        <p15:presenceInfo xmlns:p15="http://schemas.microsoft.com/office/powerpoint/2012/main" userId="S::izabela.chaber@predicagroup.com::8ceb541e-0910-4c90-a30f-40995f11837a" providerId="AD"/>
      </p:ext>
    </p:extLst>
  </p:cmAuthor>
  <p:cmAuthor id="11" name="Justyna Jeleniewicz" initials="JJ" lastIdx="38" clrIdx="11">
    <p:extLst>
      <p:ext uri="{19B8F6BF-5375-455C-9EA6-DF929625EA0E}">
        <p15:presenceInfo xmlns:p15="http://schemas.microsoft.com/office/powerpoint/2012/main" userId="S::justyna.jeleniewicz@predicagroup.com::78366c60-dcf3-4598-a7b4-7af9ffd1b78b" providerId="AD"/>
      </p:ext>
    </p:extLst>
  </p:cmAuthor>
  <p:cmAuthor id="12" name="Kinga Dobrowolska" initials="KD" lastIdx="35" clrIdx="12">
    <p:extLst>
      <p:ext uri="{19B8F6BF-5375-455C-9EA6-DF929625EA0E}">
        <p15:presenceInfo xmlns:p15="http://schemas.microsoft.com/office/powerpoint/2012/main" userId="S::kinga.dobrowolska@predicagroup.com::fb8028ee-5b0c-4540-a4e0-3882db9c2f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895"/>
    <a:srgbClr val="D7D7D7"/>
    <a:srgbClr val="585A6D"/>
    <a:srgbClr val="D9D9D9"/>
    <a:srgbClr val="D2D2D2"/>
    <a:srgbClr val="0F101B"/>
    <a:srgbClr val="565656"/>
    <a:srgbClr val="F47E7D"/>
    <a:srgbClr val="DEDEDE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96" y="52"/>
      </p:cViewPr>
      <p:guideLst>
        <p:guide orient="horz" pos="2067"/>
        <p:guide pos="4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zysztof Dąbrowski" userId="220534d8-6fa0-43ba-b609-0bd41c2536ac" providerId="ADAL" clId="{70CBD1C2-3D92-46F7-B79C-32BDFF46B2FD}"/>
    <pc:docChg chg="undo custSel addSld delSld modSld modMainMaster">
      <pc:chgData name="Krzysztof Dąbrowski" userId="220534d8-6fa0-43ba-b609-0bd41c2536ac" providerId="ADAL" clId="{70CBD1C2-3D92-46F7-B79C-32BDFF46B2FD}" dt="2021-11-19T14:57:40.975" v="1546" actId="20577"/>
      <pc:docMkLst>
        <pc:docMk/>
      </pc:docMkLst>
      <pc:sldChg chg="addSp modSp mod">
        <pc:chgData name="Krzysztof Dąbrowski" userId="220534d8-6fa0-43ba-b609-0bd41c2536ac" providerId="ADAL" clId="{70CBD1C2-3D92-46F7-B79C-32BDFF46B2FD}" dt="2021-11-19T14:55:55.164" v="1544" actId="20577"/>
        <pc:sldMkLst>
          <pc:docMk/>
          <pc:sldMk cId="3161393816" sldId="257"/>
        </pc:sldMkLst>
        <pc:spChg chg="mod">
          <ac:chgData name="Krzysztof Dąbrowski" userId="220534d8-6fa0-43ba-b609-0bd41c2536ac" providerId="ADAL" clId="{70CBD1C2-3D92-46F7-B79C-32BDFF46B2FD}" dt="2021-11-19T14:55:55.164" v="1544" actId="20577"/>
          <ac:spMkLst>
            <pc:docMk/>
            <pc:sldMk cId="3161393816" sldId="257"/>
            <ac:spMk id="7" creationId="{183C9ACA-20AA-4DA9-AF6D-CF4A31F21703}"/>
          </ac:spMkLst>
        </pc:spChg>
        <pc:picChg chg="add mod">
          <ac:chgData name="Krzysztof Dąbrowski" userId="220534d8-6fa0-43ba-b609-0bd41c2536ac" providerId="ADAL" clId="{70CBD1C2-3D92-46F7-B79C-32BDFF46B2FD}" dt="2021-11-18T19:40:08.456" v="1173" actId="1035"/>
          <ac:picMkLst>
            <pc:docMk/>
            <pc:sldMk cId="3161393816" sldId="257"/>
            <ac:picMk id="4" creationId="{5712EFAD-F959-4EEC-AFB5-7B860C5C9B55}"/>
          </ac:picMkLst>
        </pc:picChg>
      </pc:sldChg>
      <pc:sldChg chg="del">
        <pc:chgData name="Krzysztof Dąbrowski" userId="220534d8-6fa0-43ba-b609-0bd41c2536ac" providerId="ADAL" clId="{70CBD1C2-3D92-46F7-B79C-32BDFF46B2FD}" dt="2021-11-18T18:02:33.173" v="0" actId="47"/>
        <pc:sldMkLst>
          <pc:docMk/>
          <pc:sldMk cId="835784251" sldId="258"/>
        </pc:sldMkLst>
      </pc:sldChg>
      <pc:sldChg chg="modSp mod">
        <pc:chgData name="Krzysztof Dąbrowski" userId="220534d8-6fa0-43ba-b609-0bd41c2536ac" providerId="ADAL" clId="{70CBD1C2-3D92-46F7-B79C-32BDFF46B2FD}" dt="2021-11-19T14:31:15.142" v="1500" actId="790"/>
        <pc:sldMkLst>
          <pc:docMk/>
          <pc:sldMk cId="3375660589" sldId="259"/>
        </pc:sldMkLst>
        <pc:spChg chg="mod">
          <ac:chgData name="Krzysztof Dąbrowski" userId="220534d8-6fa0-43ba-b609-0bd41c2536ac" providerId="ADAL" clId="{70CBD1C2-3D92-46F7-B79C-32BDFF46B2FD}" dt="2021-11-19T14:31:15.142" v="1500" actId="790"/>
          <ac:spMkLst>
            <pc:docMk/>
            <pc:sldMk cId="3375660589" sldId="259"/>
            <ac:spMk id="3" creationId="{6DE08905-1881-419A-A18A-E5FEB06DF6B0}"/>
          </ac:spMkLst>
        </pc:spChg>
        <pc:spChg chg="mod">
          <ac:chgData name="Krzysztof Dąbrowski" userId="220534d8-6fa0-43ba-b609-0bd41c2536ac" providerId="ADAL" clId="{70CBD1C2-3D92-46F7-B79C-32BDFF46B2FD}" dt="2021-11-18T18:03:48.994" v="18" actId="790"/>
          <ac:spMkLst>
            <pc:docMk/>
            <pc:sldMk cId="3375660589" sldId="259"/>
            <ac:spMk id="4" creationId="{073586F7-030A-4841-A2AD-9409ABE79945}"/>
          </ac:spMkLst>
        </pc:spChg>
      </pc:sldChg>
      <pc:sldChg chg="addSp delSp modSp new del mod modClrScheme chgLayout">
        <pc:chgData name="Krzysztof Dąbrowski" userId="220534d8-6fa0-43ba-b609-0bd41c2536ac" providerId="ADAL" clId="{70CBD1C2-3D92-46F7-B79C-32BDFF46B2FD}" dt="2021-11-18T18:14:01.927" v="136" actId="2696"/>
        <pc:sldMkLst>
          <pc:docMk/>
          <pc:sldMk cId="2402123938" sldId="260"/>
        </pc:sldMkLst>
        <pc:spChg chg="del mod ord">
          <ac:chgData name="Krzysztof Dąbrowski" userId="220534d8-6fa0-43ba-b609-0bd41c2536ac" providerId="ADAL" clId="{70CBD1C2-3D92-46F7-B79C-32BDFF46B2FD}" dt="2021-11-18T18:04:59.875" v="48" actId="700"/>
          <ac:spMkLst>
            <pc:docMk/>
            <pc:sldMk cId="2402123938" sldId="260"/>
            <ac:spMk id="2" creationId="{8EC88F18-A01E-4A1E-88C2-1DA47977BB97}"/>
          </ac:spMkLst>
        </pc:spChg>
        <pc:spChg chg="del">
          <ac:chgData name="Krzysztof Dąbrowski" userId="220534d8-6fa0-43ba-b609-0bd41c2536ac" providerId="ADAL" clId="{70CBD1C2-3D92-46F7-B79C-32BDFF46B2FD}" dt="2021-11-18T18:04:59.875" v="48" actId="700"/>
          <ac:spMkLst>
            <pc:docMk/>
            <pc:sldMk cId="2402123938" sldId="260"/>
            <ac:spMk id="3" creationId="{19A974E0-D8DD-47D4-9813-35967578D798}"/>
          </ac:spMkLst>
        </pc:spChg>
        <pc:spChg chg="add mod">
          <ac:chgData name="Krzysztof Dąbrowski" userId="220534d8-6fa0-43ba-b609-0bd41c2536ac" providerId="ADAL" clId="{70CBD1C2-3D92-46F7-B79C-32BDFF46B2FD}" dt="2021-11-18T18:13:58.196" v="135" actId="478"/>
          <ac:spMkLst>
            <pc:docMk/>
            <pc:sldMk cId="2402123938" sldId="260"/>
            <ac:spMk id="3" creationId="{205862B7-DA1D-47F0-AB81-F5D1BE6B8981}"/>
          </ac:spMkLst>
        </pc:spChg>
        <pc:spChg chg="del mod ord">
          <ac:chgData name="Krzysztof Dąbrowski" userId="220534d8-6fa0-43ba-b609-0bd41c2536ac" providerId="ADAL" clId="{70CBD1C2-3D92-46F7-B79C-32BDFF46B2FD}" dt="2021-11-18T18:04:59.875" v="48" actId="700"/>
          <ac:spMkLst>
            <pc:docMk/>
            <pc:sldMk cId="2402123938" sldId="260"/>
            <ac:spMk id="4" creationId="{BCFFFB9A-6B4B-4AD8-9C45-A81D2A5634A8}"/>
          </ac:spMkLst>
        </pc:spChg>
        <pc:spChg chg="del mod ord">
          <ac:chgData name="Krzysztof Dąbrowski" userId="220534d8-6fa0-43ba-b609-0bd41c2536ac" providerId="ADAL" clId="{70CBD1C2-3D92-46F7-B79C-32BDFF46B2FD}" dt="2021-11-18T18:04:59.875" v="48" actId="700"/>
          <ac:spMkLst>
            <pc:docMk/>
            <pc:sldMk cId="2402123938" sldId="260"/>
            <ac:spMk id="5" creationId="{64DC3ABA-7BB7-4252-BE72-BBCDC4E20241}"/>
          </ac:spMkLst>
        </pc:spChg>
        <pc:spChg chg="add mod ord">
          <ac:chgData name="Krzysztof Dąbrowski" userId="220534d8-6fa0-43ba-b609-0bd41c2536ac" providerId="ADAL" clId="{70CBD1C2-3D92-46F7-B79C-32BDFF46B2FD}" dt="2021-11-18T18:06:46.591" v="90" actId="790"/>
          <ac:spMkLst>
            <pc:docMk/>
            <pc:sldMk cId="2402123938" sldId="260"/>
            <ac:spMk id="6" creationId="{938DE17E-05FA-40C7-BBD2-34E74E9C0729}"/>
          </ac:spMkLst>
        </pc:spChg>
        <pc:spChg chg="add del mod ord">
          <ac:chgData name="Krzysztof Dąbrowski" userId="220534d8-6fa0-43ba-b609-0bd41c2536ac" providerId="ADAL" clId="{70CBD1C2-3D92-46F7-B79C-32BDFF46B2FD}" dt="2021-11-18T18:13:58.196" v="135" actId="478"/>
          <ac:spMkLst>
            <pc:docMk/>
            <pc:sldMk cId="2402123938" sldId="260"/>
            <ac:spMk id="7" creationId="{A9C95B36-B815-4D4D-A829-749A6493509F}"/>
          </ac:spMkLst>
        </pc:spChg>
        <pc:spChg chg="add mod ord">
          <ac:chgData name="Krzysztof Dąbrowski" userId="220534d8-6fa0-43ba-b609-0bd41c2536ac" providerId="ADAL" clId="{70CBD1C2-3D92-46F7-B79C-32BDFF46B2FD}" dt="2021-11-18T18:04:59.875" v="48" actId="700"/>
          <ac:spMkLst>
            <pc:docMk/>
            <pc:sldMk cId="2402123938" sldId="260"/>
            <ac:spMk id="8" creationId="{24F1C78E-7E5D-4843-8C08-9D8B1512DB3A}"/>
          </ac:spMkLst>
        </pc:spChg>
      </pc:sldChg>
      <pc:sldChg chg="addSp delSp modSp new del mod modClrScheme chgLayout">
        <pc:chgData name="Krzysztof Dąbrowski" userId="220534d8-6fa0-43ba-b609-0bd41c2536ac" providerId="ADAL" clId="{70CBD1C2-3D92-46F7-B79C-32BDFF46B2FD}" dt="2021-11-18T18:14:55.992" v="172" actId="47"/>
        <pc:sldMkLst>
          <pc:docMk/>
          <pc:sldMk cId="4226118322" sldId="261"/>
        </pc:sldMkLst>
        <pc:spChg chg="del mod ord">
          <ac:chgData name="Krzysztof Dąbrowski" userId="220534d8-6fa0-43ba-b609-0bd41c2536ac" providerId="ADAL" clId="{70CBD1C2-3D92-46F7-B79C-32BDFF46B2FD}" dt="2021-11-18T18:14:28.078" v="152" actId="700"/>
          <ac:spMkLst>
            <pc:docMk/>
            <pc:sldMk cId="4226118322" sldId="261"/>
            <ac:spMk id="2" creationId="{8E5D4DFC-C1D2-4AB2-B115-E81D67A476CA}"/>
          </ac:spMkLst>
        </pc:spChg>
        <pc:spChg chg="del">
          <ac:chgData name="Krzysztof Dąbrowski" userId="220534d8-6fa0-43ba-b609-0bd41c2536ac" providerId="ADAL" clId="{70CBD1C2-3D92-46F7-B79C-32BDFF46B2FD}" dt="2021-11-18T18:14:28.078" v="152" actId="700"/>
          <ac:spMkLst>
            <pc:docMk/>
            <pc:sldMk cId="4226118322" sldId="261"/>
            <ac:spMk id="3" creationId="{F49B05B2-48BC-4581-A6EB-763BE4843164}"/>
          </ac:spMkLst>
        </pc:spChg>
        <pc:spChg chg="mod ord">
          <ac:chgData name="Krzysztof Dąbrowski" userId="220534d8-6fa0-43ba-b609-0bd41c2536ac" providerId="ADAL" clId="{70CBD1C2-3D92-46F7-B79C-32BDFF46B2FD}" dt="2021-11-18T18:14:28.078" v="152" actId="700"/>
          <ac:spMkLst>
            <pc:docMk/>
            <pc:sldMk cId="4226118322" sldId="261"/>
            <ac:spMk id="4" creationId="{186CD490-6DB7-4934-9377-62A9C3D65017}"/>
          </ac:spMkLst>
        </pc:spChg>
        <pc:spChg chg="mod ord">
          <ac:chgData name="Krzysztof Dąbrowski" userId="220534d8-6fa0-43ba-b609-0bd41c2536ac" providerId="ADAL" clId="{70CBD1C2-3D92-46F7-B79C-32BDFF46B2FD}" dt="2021-11-18T18:14:28.078" v="152" actId="700"/>
          <ac:spMkLst>
            <pc:docMk/>
            <pc:sldMk cId="4226118322" sldId="261"/>
            <ac:spMk id="5" creationId="{1C2B502D-D892-4589-88B2-A9BB511E4057}"/>
          </ac:spMkLst>
        </pc:spChg>
        <pc:spChg chg="add mod ord">
          <ac:chgData name="Krzysztof Dąbrowski" userId="220534d8-6fa0-43ba-b609-0bd41c2536ac" providerId="ADAL" clId="{70CBD1C2-3D92-46F7-B79C-32BDFF46B2FD}" dt="2021-11-18T18:14:28.078" v="152" actId="700"/>
          <ac:spMkLst>
            <pc:docMk/>
            <pc:sldMk cId="4226118322" sldId="261"/>
            <ac:spMk id="6" creationId="{A429C724-1A8F-4D36-BD29-2D2888459A9D}"/>
          </ac:spMkLst>
        </pc:spChg>
      </pc:sldChg>
      <pc:sldChg chg="addSp delSp modSp new mod">
        <pc:chgData name="Krzysztof Dąbrowski" userId="220534d8-6fa0-43ba-b609-0bd41c2536ac" providerId="ADAL" clId="{70CBD1C2-3D92-46F7-B79C-32BDFF46B2FD}" dt="2021-11-19T14:56:48.539" v="1545" actId="313"/>
        <pc:sldMkLst>
          <pc:docMk/>
          <pc:sldMk cId="3227821185" sldId="262"/>
        </pc:sldMkLst>
        <pc:spChg chg="del">
          <ac:chgData name="Krzysztof Dąbrowski" userId="220534d8-6fa0-43ba-b609-0bd41c2536ac" providerId="ADAL" clId="{70CBD1C2-3D92-46F7-B79C-32BDFF46B2FD}" dt="2021-11-18T18:44:02.594" v="445" actId="22"/>
          <ac:spMkLst>
            <pc:docMk/>
            <pc:sldMk cId="3227821185" sldId="262"/>
            <ac:spMk id="2" creationId="{CDF7D16E-8703-4D5A-B692-EC18A7492C93}"/>
          </ac:spMkLst>
        </pc:spChg>
        <pc:spChg chg="mod">
          <ac:chgData name="Krzysztof Dąbrowski" userId="220534d8-6fa0-43ba-b609-0bd41c2536ac" providerId="ADAL" clId="{70CBD1C2-3D92-46F7-B79C-32BDFF46B2FD}" dt="2021-11-19T14:56:48.539" v="1545" actId="313"/>
          <ac:spMkLst>
            <pc:docMk/>
            <pc:sldMk cId="3227821185" sldId="262"/>
            <ac:spMk id="3" creationId="{AD138371-0885-4153-825C-0129E5F47BBC}"/>
          </ac:spMkLst>
        </pc:spChg>
        <pc:spChg chg="mod">
          <ac:chgData name="Krzysztof Dąbrowski" userId="220534d8-6fa0-43ba-b609-0bd41c2536ac" providerId="ADAL" clId="{70CBD1C2-3D92-46F7-B79C-32BDFF46B2FD}" dt="2021-11-18T18:44:58.080" v="509" actId="790"/>
          <ac:spMkLst>
            <pc:docMk/>
            <pc:sldMk cId="3227821185" sldId="262"/>
            <ac:spMk id="4" creationId="{C8D2A073-1B75-4DEA-8659-DDEB249477E6}"/>
          </ac:spMkLst>
        </pc:spChg>
        <pc:spChg chg="mod">
          <ac:chgData name="Krzysztof Dąbrowski" userId="220534d8-6fa0-43ba-b609-0bd41c2536ac" providerId="ADAL" clId="{70CBD1C2-3D92-46F7-B79C-32BDFF46B2FD}" dt="2021-11-18T18:45:04.680" v="510" actId="790"/>
          <ac:spMkLst>
            <pc:docMk/>
            <pc:sldMk cId="3227821185" sldId="262"/>
            <ac:spMk id="5" creationId="{197867C0-3128-4DEE-9B26-0BD81683D08E}"/>
          </ac:spMkLst>
        </pc:spChg>
        <pc:spChg chg="add del mod">
          <ac:chgData name="Krzysztof Dąbrowski" userId="220534d8-6fa0-43ba-b609-0bd41c2536ac" providerId="ADAL" clId="{70CBD1C2-3D92-46F7-B79C-32BDFF46B2FD}" dt="2021-11-18T18:44:17.322" v="452" actId="478"/>
          <ac:spMkLst>
            <pc:docMk/>
            <pc:sldMk cId="3227821185" sldId="262"/>
            <ac:spMk id="9" creationId="{F01E3BC8-0174-440B-961A-8A16E44EA03A}"/>
          </ac:spMkLst>
        </pc:spChg>
        <pc:picChg chg="add del mod ord modCrop">
          <ac:chgData name="Krzysztof Dąbrowski" userId="220534d8-6fa0-43ba-b609-0bd41c2536ac" providerId="ADAL" clId="{70CBD1C2-3D92-46F7-B79C-32BDFF46B2FD}" dt="2021-11-18T18:44:09.042" v="448" actId="478"/>
          <ac:picMkLst>
            <pc:docMk/>
            <pc:sldMk cId="3227821185" sldId="262"/>
            <ac:picMk id="7" creationId="{797CC72B-7D05-40AE-97CE-A73E132155F5}"/>
          </ac:picMkLst>
        </pc:picChg>
        <pc:picChg chg="add del mod">
          <ac:chgData name="Krzysztof Dąbrowski" userId="220534d8-6fa0-43ba-b609-0bd41c2536ac" providerId="ADAL" clId="{70CBD1C2-3D92-46F7-B79C-32BDFF46B2FD}" dt="2021-11-18T18:45:40.820" v="515" actId="478"/>
          <ac:picMkLst>
            <pc:docMk/>
            <pc:sldMk cId="3227821185" sldId="262"/>
            <ac:picMk id="11" creationId="{52D9FC9B-2129-47C5-8D7D-DDA64B92AD20}"/>
          </ac:picMkLst>
        </pc:picChg>
        <pc:picChg chg="add mod">
          <ac:chgData name="Krzysztof Dąbrowski" userId="220534d8-6fa0-43ba-b609-0bd41c2536ac" providerId="ADAL" clId="{70CBD1C2-3D92-46F7-B79C-32BDFF46B2FD}" dt="2021-11-18T19:37:34.811" v="1163" actId="1076"/>
          <ac:picMkLst>
            <pc:docMk/>
            <pc:sldMk cId="3227821185" sldId="262"/>
            <ac:picMk id="13" creationId="{664C747A-E4F2-4A25-B557-7A9B000B7568}"/>
          </ac:picMkLst>
        </pc:picChg>
        <pc:picChg chg="add mod">
          <ac:chgData name="Krzysztof Dąbrowski" userId="220534d8-6fa0-43ba-b609-0bd41c2536ac" providerId="ADAL" clId="{70CBD1C2-3D92-46F7-B79C-32BDFF46B2FD}" dt="2021-11-18T19:37:22.980" v="1160" actId="1076"/>
          <ac:picMkLst>
            <pc:docMk/>
            <pc:sldMk cId="3227821185" sldId="262"/>
            <ac:picMk id="15" creationId="{084153E9-9859-4733-A794-B308C06CF0DC}"/>
          </ac:picMkLst>
        </pc:picChg>
        <pc:picChg chg="add del mod">
          <ac:chgData name="Krzysztof Dąbrowski" userId="220534d8-6fa0-43ba-b609-0bd41c2536ac" providerId="ADAL" clId="{70CBD1C2-3D92-46F7-B79C-32BDFF46B2FD}" dt="2021-11-18T19:11:33.600" v="810" actId="21"/>
          <ac:picMkLst>
            <pc:docMk/>
            <pc:sldMk cId="3227821185" sldId="262"/>
            <ac:picMk id="1026" creationId="{2EAC57AE-9B76-450D-9333-95F53E076084}"/>
          </ac:picMkLst>
        </pc:picChg>
      </pc:sldChg>
      <pc:sldChg chg="addSp delSp modSp new mod">
        <pc:chgData name="Krzysztof Dąbrowski" userId="220534d8-6fa0-43ba-b609-0bd41c2536ac" providerId="ADAL" clId="{70CBD1C2-3D92-46F7-B79C-32BDFF46B2FD}" dt="2021-11-18T19:01:15.286" v="716" actId="1076"/>
        <pc:sldMkLst>
          <pc:docMk/>
          <pc:sldMk cId="2264273974" sldId="263"/>
        </pc:sldMkLst>
        <pc:spChg chg="del mod">
          <ac:chgData name="Krzysztof Dąbrowski" userId="220534d8-6fa0-43ba-b609-0bd41c2536ac" providerId="ADAL" clId="{70CBD1C2-3D92-46F7-B79C-32BDFF46B2FD}" dt="2021-11-18T18:49:51.639" v="572" actId="478"/>
          <ac:spMkLst>
            <pc:docMk/>
            <pc:sldMk cId="2264273974" sldId="263"/>
            <ac:spMk id="2" creationId="{3D05FA77-5AAD-4F24-8A93-CBD93F99B5E0}"/>
          </ac:spMkLst>
        </pc:spChg>
        <pc:spChg chg="mod">
          <ac:chgData name="Krzysztof Dąbrowski" userId="220534d8-6fa0-43ba-b609-0bd41c2536ac" providerId="ADAL" clId="{70CBD1C2-3D92-46F7-B79C-32BDFF46B2FD}" dt="2021-11-18T18:54:57.972" v="698" actId="790"/>
          <ac:spMkLst>
            <pc:docMk/>
            <pc:sldMk cId="2264273974" sldId="263"/>
            <ac:spMk id="3" creationId="{25479EFF-4D82-44B4-965F-C82DE42B0EB9}"/>
          </ac:spMkLst>
        </pc:spChg>
        <pc:spChg chg="mod">
          <ac:chgData name="Krzysztof Dąbrowski" userId="220534d8-6fa0-43ba-b609-0bd41c2536ac" providerId="ADAL" clId="{70CBD1C2-3D92-46F7-B79C-32BDFF46B2FD}" dt="2021-11-18T18:46:43.808" v="563" actId="790"/>
          <ac:spMkLst>
            <pc:docMk/>
            <pc:sldMk cId="2264273974" sldId="263"/>
            <ac:spMk id="4" creationId="{14FD81BF-524A-4A97-8655-D8B6416B2ACE}"/>
          </ac:spMkLst>
        </pc:spChg>
        <pc:spChg chg="mod">
          <ac:chgData name="Krzysztof Dąbrowski" userId="220534d8-6fa0-43ba-b609-0bd41c2536ac" providerId="ADAL" clId="{70CBD1C2-3D92-46F7-B79C-32BDFF46B2FD}" dt="2021-11-18T18:54:11.984" v="670" actId="790"/>
          <ac:spMkLst>
            <pc:docMk/>
            <pc:sldMk cId="2264273974" sldId="263"/>
            <ac:spMk id="5" creationId="{64FA0CD4-2A72-4BCE-A117-C27F4A78743A}"/>
          </ac:spMkLst>
        </pc:spChg>
        <pc:picChg chg="add mod">
          <ac:chgData name="Krzysztof Dąbrowski" userId="220534d8-6fa0-43ba-b609-0bd41c2536ac" providerId="ADAL" clId="{70CBD1C2-3D92-46F7-B79C-32BDFF46B2FD}" dt="2021-11-18T18:49:45.425" v="569" actId="1076"/>
          <ac:picMkLst>
            <pc:docMk/>
            <pc:sldMk cId="2264273974" sldId="263"/>
            <ac:picMk id="7" creationId="{679D9385-F036-4015-A334-8B95504CB41C}"/>
          </ac:picMkLst>
        </pc:picChg>
        <pc:picChg chg="add del mod">
          <ac:chgData name="Krzysztof Dąbrowski" userId="220534d8-6fa0-43ba-b609-0bd41c2536ac" providerId="ADAL" clId="{70CBD1C2-3D92-46F7-B79C-32BDFF46B2FD}" dt="2021-11-18T18:57:00.105" v="708" actId="22"/>
          <ac:picMkLst>
            <pc:docMk/>
            <pc:sldMk cId="2264273974" sldId="263"/>
            <ac:picMk id="9" creationId="{A152FEBA-4D9D-497D-8698-6704603BB674}"/>
          </ac:picMkLst>
        </pc:picChg>
        <pc:picChg chg="add del">
          <ac:chgData name="Krzysztof Dąbrowski" userId="220534d8-6fa0-43ba-b609-0bd41c2536ac" providerId="ADAL" clId="{70CBD1C2-3D92-46F7-B79C-32BDFF46B2FD}" dt="2021-11-18T19:00:31.599" v="710" actId="22"/>
          <ac:picMkLst>
            <pc:docMk/>
            <pc:sldMk cId="2264273974" sldId="263"/>
            <ac:picMk id="11" creationId="{5A96E707-573C-4C74-A5E0-3F5E4A0C8FD4}"/>
          </ac:picMkLst>
        </pc:picChg>
        <pc:picChg chg="add del">
          <ac:chgData name="Krzysztof Dąbrowski" userId="220534d8-6fa0-43ba-b609-0bd41c2536ac" providerId="ADAL" clId="{70CBD1C2-3D92-46F7-B79C-32BDFF46B2FD}" dt="2021-11-18T19:00:41.265" v="712" actId="22"/>
          <ac:picMkLst>
            <pc:docMk/>
            <pc:sldMk cId="2264273974" sldId="263"/>
            <ac:picMk id="13" creationId="{ADB420FC-8795-4AF1-AF1C-5BB424BFAE86}"/>
          </ac:picMkLst>
        </pc:picChg>
        <pc:picChg chg="add mod">
          <ac:chgData name="Krzysztof Dąbrowski" userId="220534d8-6fa0-43ba-b609-0bd41c2536ac" providerId="ADAL" clId="{70CBD1C2-3D92-46F7-B79C-32BDFF46B2FD}" dt="2021-11-18T19:01:15.286" v="716" actId="1076"/>
          <ac:picMkLst>
            <pc:docMk/>
            <pc:sldMk cId="2264273974" sldId="263"/>
            <ac:picMk id="15" creationId="{3A672FC2-A4DB-4368-B429-EF1E9F10227E}"/>
          </ac:picMkLst>
        </pc:picChg>
      </pc:sldChg>
      <pc:sldChg chg="addSp delSp modSp new mod">
        <pc:chgData name="Krzysztof Dąbrowski" userId="220534d8-6fa0-43ba-b609-0bd41c2536ac" providerId="ADAL" clId="{70CBD1C2-3D92-46F7-B79C-32BDFF46B2FD}" dt="2021-11-18T19:29:27.758" v="1045" actId="20577"/>
        <pc:sldMkLst>
          <pc:docMk/>
          <pc:sldMk cId="1170776817" sldId="264"/>
        </pc:sldMkLst>
        <pc:spChg chg="del">
          <ac:chgData name="Krzysztof Dąbrowski" userId="220534d8-6fa0-43ba-b609-0bd41c2536ac" providerId="ADAL" clId="{70CBD1C2-3D92-46F7-B79C-32BDFF46B2FD}" dt="2021-11-18T19:11:35.105" v="811"/>
          <ac:spMkLst>
            <pc:docMk/>
            <pc:sldMk cId="1170776817" sldId="264"/>
            <ac:spMk id="2" creationId="{5E46560C-03EB-429B-836C-FF8B31B732C0}"/>
          </ac:spMkLst>
        </pc:spChg>
        <pc:spChg chg="mod">
          <ac:chgData name="Krzysztof Dąbrowski" userId="220534d8-6fa0-43ba-b609-0bd41c2536ac" providerId="ADAL" clId="{70CBD1C2-3D92-46F7-B79C-32BDFF46B2FD}" dt="2021-11-18T19:29:27.758" v="1045" actId="20577"/>
          <ac:spMkLst>
            <pc:docMk/>
            <pc:sldMk cId="1170776817" sldId="264"/>
            <ac:spMk id="3" creationId="{87564298-8A87-4D59-9E81-23D10A5AFC1C}"/>
          </ac:spMkLst>
        </pc:spChg>
        <pc:spChg chg="mod">
          <ac:chgData name="Krzysztof Dąbrowski" userId="220534d8-6fa0-43ba-b609-0bd41c2536ac" providerId="ADAL" clId="{70CBD1C2-3D92-46F7-B79C-32BDFF46B2FD}" dt="2021-11-18T19:05:11.191" v="751" actId="790"/>
          <ac:spMkLst>
            <pc:docMk/>
            <pc:sldMk cId="1170776817" sldId="264"/>
            <ac:spMk id="4" creationId="{360A55EB-B96E-4C1D-84FC-D9C0B03C0CB6}"/>
          </ac:spMkLst>
        </pc:spChg>
        <pc:spChg chg="mod">
          <ac:chgData name="Krzysztof Dąbrowski" userId="220534d8-6fa0-43ba-b609-0bd41c2536ac" providerId="ADAL" clId="{70CBD1C2-3D92-46F7-B79C-32BDFF46B2FD}" dt="2021-11-18T19:01:59.529" v="734" actId="20577"/>
          <ac:spMkLst>
            <pc:docMk/>
            <pc:sldMk cId="1170776817" sldId="264"/>
            <ac:spMk id="5" creationId="{4B37E548-36B7-4C6D-9CCE-816030F08D9B}"/>
          </ac:spMkLst>
        </pc:spChg>
        <pc:spChg chg="add del mod">
          <ac:chgData name="Krzysztof Dąbrowski" userId="220534d8-6fa0-43ba-b609-0bd41c2536ac" providerId="ADAL" clId="{70CBD1C2-3D92-46F7-B79C-32BDFF46B2FD}" dt="2021-11-18T19:15:52.874" v="829" actId="478"/>
          <ac:spMkLst>
            <pc:docMk/>
            <pc:sldMk cId="1170776817" sldId="264"/>
            <ac:spMk id="11" creationId="{D9B35725-3501-4260-968B-1DB6A93329F7}"/>
          </ac:spMkLst>
        </pc:spChg>
        <pc:picChg chg="add del mod">
          <ac:chgData name="Krzysztof Dąbrowski" userId="220534d8-6fa0-43ba-b609-0bd41c2536ac" providerId="ADAL" clId="{70CBD1C2-3D92-46F7-B79C-32BDFF46B2FD}" dt="2021-11-18T19:15:47.402" v="827" actId="21"/>
          <ac:picMkLst>
            <pc:docMk/>
            <pc:sldMk cId="1170776817" sldId="264"/>
            <ac:picMk id="6" creationId="{5E28E751-6881-4430-9DEC-A5941596C1F1}"/>
          </ac:picMkLst>
        </pc:picChg>
        <pc:picChg chg="add del mod">
          <ac:chgData name="Krzysztof Dąbrowski" userId="220534d8-6fa0-43ba-b609-0bd41c2536ac" providerId="ADAL" clId="{70CBD1C2-3D92-46F7-B79C-32BDFF46B2FD}" dt="2021-11-18T19:19:03.366" v="832" actId="478"/>
          <ac:picMkLst>
            <pc:docMk/>
            <pc:sldMk cId="1170776817" sldId="264"/>
            <ac:picMk id="8" creationId="{F7869CF5-42CA-4188-9CA0-6728AB3EAE52}"/>
          </ac:picMkLst>
        </pc:picChg>
        <pc:picChg chg="add mod">
          <ac:chgData name="Krzysztof Dąbrowski" userId="220534d8-6fa0-43ba-b609-0bd41c2536ac" providerId="ADAL" clId="{70CBD1C2-3D92-46F7-B79C-32BDFF46B2FD}" dt="2021-11-18T19:19:36.377" v="843" actId="1076"/>
          <ac:picMkLst>
            <pc:docMk/>
            <pc:sldMk cId="1170776817" sldId="264"/>
            <ac:picMk id="10" creationId="{B391F100-923C-4790-B84F-26A2B5B9E8E2}"/>
          </ac:picMkLst>
        </pc:picChg>
        <pc:picChg chg="add del mod">
          <ac:chgData name="Krzysztof Dąbrowski" userId="220534d8-6fa0-43ba-b609-0bd41c2536ac" providerId="ADAL" clId="{70CBD1C2-3D92-46F7-B79C-32BDFF46B2FD}" dt="2021-11-18T19:19:20.049" v="837" actId="478"/>
          <ac:picMkLst>
            <pc:docMk/>
            <pc:sldMk cId="1170776817" sldId="264"/>
            <ac:picMk id="13" creationId="{77DCB6D8-AD9F-4D64-9301-817FC2F78602}"/>
          </ac:picMkLst>
        </pc:picChg>
        <pc:picChg chg="add mod">
          <ac:chgData name="Krzysztof Dąbrowski" userId="220534d8-6fa0-43ba-b609-0bd41c2536ac" providerId="ADAL" clId="{70CBD1C2-3D92-46F7-B79C-32BDFF46B2FD}" dt="2021-11-18T19:19:34.396" v="842" actId="1076"/>
          <ac:picMkLst>
            <pc:docMk/>
            <pc:sldMk cId="1170776817" sldId="264"/>
            <ac:picMk id="15" creationId="{11D461F3-64AF-4062-98BA-A4CC3EE1529A}"/>
          </ac:picMkLst>
        </pc:picChg>
      </pc:sldChg>
      <pc:sldChg chg="addSp delSp modSp new mod">
        <pc:chgData name="Krzysztof Dąbrowski" userId="220534d8-6fa0-43ba-b609-0bd41c2536ac" providerId="ADAL" clId="{70CBD1C2-3D92-46F7-B79C-32BDFF46B2FD}" dt="2021-11-18T19:36:53.801" v="1152" actId="20577"/>
        <pc:sldMkLst>
          <pc:docMk/>
          <pc:sldMk cId="3364614776" sldId="265"/>
        </pc:sldMkLst>
        <pc:spChg chg="del">
          <ac:chgData name="Krzysztof Dąbrowski" userId="220534d8-6fa0-43ba-b609-0bd41c2536ac" providerId="ADAL" clId="{70CBD1C2-3D92-46F7-B79C-32BDFF46B2FD}" dt="2021-11-18T19:25:52.174" v="980"/>
          <ac:spMkLst>
            <pc:docMk/>
            <pc:sldMk cId="3364614776" sldId="265"/>
            <ac:spMk id="2" creationId="{95B246E8-2D39-4329-A963-7729D8214060}"/>
          </ac:spMkLst>
        </pc:spChg>
        <pc:spChg chg="mod">
          <ac:chgData name="Krzysztof Dąbrowski" userId="220534d8-6fa0-43ba-b609-0bd41c2536ac" providerId="ADAL" clId="{70CBD1C2-3D92-46F7-B79C-32BDFF46B2FD}" dt="2021-11-18T19:36:53.801" v="1152" actId="20577"/>
          <ac:spMkLst>
            <pc:docMk/>
            <pc:sldMk cId="3364614776" sldId="265"/>
            <ac:spMk id="3" creationId="{EC50DEF5-D081-46B8-B401-7BAF3A2162C2}"/>
          </ac:spMkLst>
        </pc:spChg>
        <pc:spChg chg="mod">
          <ac:chgData name="Krzysztof Dąbrowski" userId="220534d8-6fa0-43ba-b609-0bd41c2536ac" providerId="ADAL" clId="{70CBD1C2-3D92-46F7-B79C-32BDFF46B2FD}" dt="2021-11-18T19:25:24.013" v="978" actId="1076"/>
          <ac:spMkLst>
            <pc:docMk/>
            <pc:sldMk cId="3364614776" sldId="265"/>
            <ac:spMk id="4" creationId="{8A2F9D22-4EDF-484D-9E4B-C2B29CB44729}"/>
          </ac:spMkLst>
        </pc:spChg>
        <pc:spChg chg="mod">
          <ac:chgData name="Krzysztof Dąbrowski" userId="220534d8-6fa0-43ba-b609-0bd41c2536ac" providerId="ADAL" clId="{70CBD1C2-3D92-46F7-B79C-32BDFF46B2FD}" dt="2021-11-18T19:21:38.931" v="938" actId="20577"/>
          <ac:spMkLst>
            <pc:docMk/>
            <pc:sldMk cId="3364614776" sldId="265"/>
            <ac:spMk id="5" creationId="{BC52CA05-1B17-4387-90FB-C63A9ED151C1}"/>
          </ac:spMkLst>
        </pc:spChg>
        <pc:picChg chg="add mod">
          <ac:chgData name="Krzysztof Dąbrowski" userId="220534d8-6fa0-43ba-b609-0bd41c2536ac" providerId="ADAL" clId="{70CBD1C2-3D92-46F7-B79C-32BDFF46B2FD}" dt="2021-11-18T19:26:00.861" v="986" actId="1076"/>
          <ac:picMkLst>
            <pc:docMk/>
            <pc:sldMk cId="3364614776" sldId="265"/>
            <ac:picMk id="7" creationId="{C224067D-66E5-45C3-A418-E6CDEFFFDD06}"/>
          </ac:picMkLst>
        </pc:picChg>
        <pc:picChg chg="add del mod">
          <ac:chgData name="Krzysztof Dąbrowski" userId="220534d8-6fa0-43ba-b609-0bd41c2536ac" providerId="ADAL" clId="{70CBD1C2-3D92-46F7-B79C-32BDFF46B2FD}" dt="2021-11-18T19:25:25.229" v="979"/>
          <ac:picMkLst>
            <pc:docMk/>
            <pc:sldMk cId="3364614776" sldId="265"/>
            <ac:picMk id="2050" creationId="{F9946426-98AA-40C1-AF7C-BE9252FA8993}"/>
          </ac:picMkLst>
        </pc:picChg>
      </pc:sldChg>
      <pc:sldChg chg="addSp delSp modSp new mod modClrScheme chgLayout">
        <pc:chgData name="Krzysztof Dąbrowski" userId="220534d8-6fa0-43ba-b609-0bd41c2536ac" providerId="ADAL" clId="{70CBD1C2-3D92-46F7-B79C-32BDFF46B2FD}" dt="2021-11-19T14:16:23.281" v="1282" actId="20577"/>
        <pc:sldMkLst>
          <pc:docMk/>
          <pc:sldMk cId="3653403229" sldId="266"/>
        </pc:sldMkLst>
        <pc:spChg chg="del">
          <ac:chgData name="Krzysztof Dąbrowski" userId="220534d8-6fa0-43ba-b609-0bd41c2536ac" providerId="ADAL" clId="{70CBD1C2-3D92-46F7-B79C-32BDFF46B2FD}" dt="2021-11-18T19:41:39.868" v="1179" actId="700"/>
          <ac:spMkLst>
            <pc:docMk/>
            <pc:sldMk cId="3653403229" sldId="266"/>
            <ac:spMk id="2" creationId="{EB3A0C12-BE8C-4C2C-9A97-3081D4516C87}"/>
          </ac:spMkLst>
        </pc:spChg>
        <pc:spChg chg="del">
          <ac:chgData name="Krzysztof Dąbrowski" userId="220534d8-6fa0-43ba-b609-0bd41c2536ac" providerId="ADAL" clId="{70CBD1C2-3D92-46F7-B79C-32BDFF46B2FD}" dt="2021-11-18T19:41:39.868" v="1179" actId="700"/>
          <ac:spMkLst>
            <pc:docMk/>
            <pc:sldMk cId="3653403229" sldId="266"/>
            <ac:spMk id="3" creationId="{610C47CA-012A-4C00-A5A1-DE49BDF3CA0D}"/>
          </ac:spMkLst>
        </pc:spChg>
        <pc:spChg chg="del mod ord">
          <ac:chgData name="Krzysztof Dąbrowski" userId="220534d8-6fa0-43ba-b609-0bd41c2536ac" providerId="ADAL" clId="{70CBD1C2-3D92-46F7-B79C-32BDFF46B2FD}" dt="2021-11-18T19:41:39.868" v="1179" actId="700"/>
          <ac:spMkLst>
            <pc:docMk/>
            <pc:sldMk cId="3653403229" sldId="266"/>
            <ac:spMk id="4" creationId="{86133E9A-59C6-4595-9E80-DEB5A7CC78D0}"/>
          </ac:spMkLst>
        </pc:spChg>
        <pc:spChg chg="mod ord">
          <ac:chgData name="Krzysztof Dąbrowski" userId="220534d8-6fa0-43ba-b609-0bd41c2536ac" providerId="ADAL" clId="{70CBD1C2-3D92-46F7-B79C-32BDFF46B2FD}" dt="2021-11-19T14:16:23.281" v="1282" actId="20577"/>
          <ac:spMkLst>
            <pc:docMk/>
            <pc:sldMk cId="3653403229" sldId="266"/>
            <ac:spMk id="5" creationId="{D8A0EADE-BD8F-49AF-BBA0-CC730118831D}"/>
          </ac:spMkLst>
        </pc:spChg>
        <pc:picChg chg="add mod">
          <ac:chgData name="Krzysztof Dąbrowski" userId="220534d8-6fa0-43ba-b609-0bd41c2536ac" providerId="ADAL" clId="{70CBD1C2-3D92-46F7-B79C-32BDFF46B2FD}" dt="2021-11-19T14:16:11.581" v="1263" actId="1076"/>
          <ac:picMkLst>
            <pc:docMk/>
            <pc:sldMk cId="3653403229" sldId="266"/>
            <ac:picMk id="6" creationId="{30771E46-7AF0-4436-94A9-5B887D12B526}"/>
          </ac:picMkLst>
        </pc:picChg>
      </pc:sldChg>
      <pc:sldChg chg="addSp delSp modSp new mod modClrScheme chgLayout">
        <pc:chgData name="Krzysztof Dąbrowski" userId="220534d8-6fa0-43ba-b609-0bd41c2536ac" providerId="ADAL" clId="{70CBD1C2-3D92-46F7-B79C-32BDFF46B2FD}" dt="2021-11-19T14:57:40.975" v="1546" actId="20577"/>
        <pc:sldMkLst>
          <pc:docMk/>
          <pc:sldMk cId="476357135" sldId="267"/>
        </pc:sldMkLst>
        <pc:spChg chg="del mod ord">
          <ac:chgData name="Krzysztof Dąbrowski" userId="220534d8-6fa0-43ba-b609-0bd41c2536ac" providerId="ADAL" clId="{70CBD1C2-3D92-46F7-B79C-32BDFF46B2FD}" dt="2021-11-19T14:33:07.029" v="1501" actId="700"/>
          <ac:spMkLst>
            <pc:docMk/>
            <pc:sldMk cId="476357135" sldId="267"/>
            <ac:spMk id="2" creationId="{0693DB86-5BBA-4BC7-B038-21EAE268AF13}"/>
          </ac:spMkLst>
        </pc:spChg>
        <pc:spChg chg="del">
          <ac:chgData name="Krzysztof Dąbrowski" userId="220534d8-6fa0-43ba-b609-0bd41c2536ac" providerId="ADAL" clId="{70CBD1C2-3D92-46F7-B79C-32BDFF46B2FD}" dt="2021-11-19T14:33:07.029" v="1501" actId="700"/>
          <ac:spMkLst>
            <pc:docMk/>
            <pc:sldMk cId="476357135" sldId="267"/>
            <ac:spMk id="3" creationId="{DA3157C6-7591-4EEB-A839-98277B9F0A1F}"/>
          </ac:spMkLst>
        </pc:spChg>
        <pc:spChg chg="del">
          <ac:chgData name="Krzysztof Dąbrowski" userId="220534d8-6fa0-43ba-b609-0bd41c2536ac" providerId="ADAL" clId="{70CBD1C2-3D92-46F7-B79C-32BDFF46B2FD}" dt="2021-11-19T14:33:07.029" v="1501" actId="700"/>
          <ac:spMkLst>
            <pc:docMk/>
            <pc:sldMk cId="476357135" sldId="267"/>
            <ac:spMk id="4" creationId="{6B136F34-9836-404D-89FC-FA1C002548C3}"/>
          </ac:spMkLst>
        </pc:spChg>
        <pc:spChg chg="add mod ord">
          <ac:chgData name="Krzysztof Dąbrowski" userId="220534d8-6fa0-43ba-b609-0bd41c2536ac" providerId="ADAL" clId="{70CBD1C2-3D92-46F7-B79C-32BDFF46B2FD}" dt="2021-11-19T14:57:40.975" v="1546" actId="20577"/>
          <ac:spMkLst>
            <pc:docMk/>
            <pc:sldMk cId="476357135" sldId="267"/>
            <ac:spMk id="7" creationId="{BB8CABE6-CF51-4269-AD7F-0E8167F6AA8C}"/>
          </ac:spMkLst>
        </pc:spChg>
        <pc:picChg chg="add del mod modCrop">
          <ac:chgData name="Krzysztof Dąbrowski" userId="220534d8-6fa0-43ba-b609-0bd41c2536ac" providerId="ADAL" clId="{70CBD1C2-3D92-46F7-B79C-32BDFF46B2FD}" dt="2021-11-19T14:16:02.872" v="1260" actId="21"/>
          <ac:picMkLst>
            <pc:docMk/>
            <pc:sldMk cId="476357135" sldId="267"/>
            <ac:picMk id="6" creationId="{3996843F-ECCF-41C3-AF4B-D2862E4EBD63}"/>
          </ac:picMkLst>
        </pc:picChg>
      </pc:sldChg>
      <pc:sldChg chg="addSp delSp modSp new mod modClrScheme chgLayout">
        <pc:chgData name="Krzysztof Dąbrowski" userId="220534d8-6fa0-43ba-b609-0bd41c2536ac" providerId="ADAL" clId="{70CBD1C2-3D92-46F7-B79C-32BDFF46B2FD}" dt="2021-11-19T14:34:02.125" v="1534" actId="20577"/>
        <pc:sldMkLst>
          <pc:docMk/>
          <pc:sldMk cId="2881782113" sldId="268"/>
        </pc:sldMkLst>
        <pc:spChg chg="del mod ord">
          <ac:chgData name="Krzysztof Dąbrowski" userId="220534d8-6fa0-43ba-b609-0bd41c2536ac" providerId="ADAL" clId="{70CBD1C2-3D92-46F7-B79C-32BDFF46B2FD}" dt="2021-11-19T14:33:58.902" v="1527" actId="700"/>
          <ac:spMkLst>
            <pc:docMk/>
            <pc:sldMk cId="2881782113" sldId="268"/>
            <ac:spMk id="2" creationId="{9EE6C944-89D9-4F2F-BE09-3334B1C1AC01}"/>
          </ac:spMkLst>
        </pc:spChg>
        <pc:spChg chg="del">
          <ac:chgData name="Krzysztof Dąbrowski" userId="220534d8-6fa0-43ba-b609-0bd41c2536ac" providerId="ADAL" clId="{70CBD1C2-3D92-46F7-B79C-32BDFF46B2FD}" dt="2021-11-19T14:33:58.902" v="1527" actId="700"/>
          <ac:spMkLst>
            <pc:docMk/>
            <pc:sldMk cId="2881782113" sldId="268"/>
            <ac:spMk id="3" creationId="{5E570840-F669-4CEA-B7DD-9D5F1C146542}"/>
          </ac:spMkLst>
        </pc:spChg>
        <pc:spChg chg="del">
          <ac:chgData name="Krzysztof Dąbrowski" userId="220534d8-6fa0-43ba-b609-0bd41c2536ac" providerId="ADAL" clId="{70CBD1C2-3D92-46F7-B79C-32BDFF46B2FD}" dt="2021-11-19T14:33:58.902" v="1527" actId="700"/>
          <ac:spMkLst>
            <pc:docMk/>
            <pc:sldMk cId="2881782113" sldId="268"/>
            <ac:spMk id="4" creationId="{045A1908-BE97-49ED-87E1-7EE6AA96130E}"/>
          </ac:spMkLst>
        </pc:spChg>
        <pc:spChg chg="add mod ord">
          <ac:chgData name="Krzysztof Dąbrowski" userId="220534d8-6fa0-43ba-b609-0bd41c2536ac" providerId="ADAL" clId="{70CBD1C2-3D92-46F7-B79C-32BDFF46B2FD}" dt="2021-11-19T14:34:02.125" v="1534" actId="20577"/>
          <ac:spMkLst>
            <pc:docMk/>
            <pc:sldMk cId="2881782113" sldId="268"/>
            <ac:spMk id="5" creationId="{88110928-876A-4AD1-9C44-7DB5EEF5F5B1}"/>
          </ac:spMkLst>
        </pc:spChg>
      </pc:sldChg>
      <pc:sldChg chg="addSp delSp modSp new mod modClrScheme chgLayout">
        <pc:chgData name="Krzysztof Dąbrowski" userId="220534d8-6fa0-43ba-b609-0bd41c2536ac" providerId="ADAL" clId="{70CBD1C2-3D92-46F7-B79C-32BDFF46B2FD}" dt="2021-11-19T14:54:19.266" v="1543" actId="313"/>
        <pc:sldMkLst>
          <pc:docMk/>
          <pc:sldMk cId="669759133" sldId="269"/>
        </pc:sldMkLst>
        <pc:spChg chg="del mod ord">
          <ac:chgData name="Krzysztof Dąbrowski" userId="220534d8-6fa0-43ba-b609-0bd41c2536ac" providerId="ADAL" clId="{70CBD1C2-3D92-46F7-B79C-32BDFF46B2FD}" dt="2021-11-19T14:36:13.598" v="1536" actId="700"/>
          <ac:spMkLst>
            <pc:docMk/>
            <pc:sldMk cId="669759133" sldId="269"/>
            <ac:spMk id="2" creationId="{52A9AF39-356E-47C9-A8AC-55A6FD147B92}"/>
          </ac:spMkLst>
        </pc:spChg>
        <pc:spChg chg="del">
          <ac:chgData name="Krzysztof Dąbrowski" userId="220534d8-6fa0-43ba-b609-0bd41c2536ac" providerId="ADAL" clId="{70CBD1C2-3D92-46F7-B79C-32BDFF46B2FD}" dt="2021-11-19T14:36:13.598" v="1536" actId="700"/>
          <ac:spMkLst>
            <pc:docMk/>
            <pc:sldMk cId="669759133" sldId="269"/>
            <ac:spMk id="3" creationId="{C433CA9D-3E3C-41E3-AC1F-2F2B0D9191E5}"/>
          </ac:spMkLst>
        </pc:spChg>
        <pc:spChg chg="del">
          <ac:chgData name="Krzysztof Dąbrowski" userId="220534d8-6fa0-43ba-b609-0bd41c2536ac" providerId="ADAL" clId="{70CBD1C2-3D92-46F7-B79C-32BDFF46B2FD}" dt="2021-11-19T14:36:13.598" v="1536" actId="700"/>
          <ac:spMkLst>
            <pc:docMk/>
            <pc:sldMk cId="669759133" sldId="269"/>
            <ac:spMk id="4" creationId="{634BC1B2-D18B-4143-8970-6E844BF2892A}"/>
          </ac:spMkLst>
        </pc:spChg>
        <pc:spChg chg="add mod ord">
          <ac:chgData name="Krzysztof Dąbrowski" userId="220534d8-6fa0-43ba-b609-0bd41c2536ac" providerId="ADAL" clId="{70CBD1C2-3D92-46F7-B79C-32BDFF46B2FD}" dt="2021-11-19T14:54:19.266" v="1543" actId="313"/>
          <ac:spMkLst>
            <pc:docMk/>
            <pc:sldMk cId="669759133" sldId="269"/>
            <ac:spMk id="5" creationId="{09CA49FB-39BD-4B4C-BAD7-88D6A50BBAFE}"/>
          </ac:spMkLst>
        </pc:spChg>
      </pc:sldChg>
      <pc:sldMasterChg chg="addSp modSp">
        <pc:chgData name="Krzysztof Dąbrowski" userId="220534d8-6fa0-43ba-b609-0bd41c2536ac" providerId="ADAL" clId="{70CBD1C2-3D92-46F7-B79C-32BDFF46B2FD}" dt="2021-11-18T19:39:08.681" v="1166" actId="1076"/>
        <pc:sldMasterMkLst>
          <pc:docMk/>
          <pc:sldMasterMk cId="855432599" sldId="2147485249"/>
        </pc:sldMasterMkLst>
        <pc:picChg chg="add mod">
          <ac:chgData name="Krzysztof Dąbrowski" userId="220534d8-6fa0-43ba-b609-0bd41c2536ac" providerId="ADAL" clId="{70CBD1C2-3D92-46F7-B79C-32BDFF46B2FD}" dt="2021-11-18T19:39:08.681" v="1166" actId="1076"/>
          <ac:picMkLst>
            <pc:docMk/>
            <pc:sldMasterMk cId="855432599" sldId="2147485249"/>
            <ac:picMk id="7" creationId="{EC7B601B-E9D4-4A1C-85F4-B95A82F9CD03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8681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11/19/2021 3:36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7726680" cy="249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7711439" y="6513910"/>
            <a:ext cx="143044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7894320" cy="266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11/19/2021 3:36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7879079" y="6513910"/>
            <a:ext cx="126280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11/19/2021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25" y="2669679"/>
            <a:ext cx="3359891" cy="9233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_Text+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3F3ACB-D6C6-4AAB-8DA4-F2B647EE69B7}"/>
              </a:ext>
            </a:extLst>
          </p:cNvPr>
          <p:cNvSpPr/>
          <p:nvPr userDrawn="1"/>
        </p:nvSpPr>
        <p:spPr>
          <a:xfrm>
            <a:off x="0" y="-1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733DADF-691A-408F-BAB6-7D75B16FE6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70040" y="-1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90C70-55B1-467A-9311-3523453F69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221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slide_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25" y="2669679"/>
            <a:ext cx="3359891" cy="92333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892C22-F1AF-4357-8E17-A310C5B263E9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84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25" y="2669679"/>
            <a:ext cx="3359891" cy="92333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insert </a:t>
            </a:r>
            <a:r>
              <a:rPr lang="pl-PL" err="1"/>
              <a:t>thank</a:t>
            </a:r>
            <a:r>
              <a:rPr lang="pl-PL"/>
              <a:t> you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C3653C-F22A-42DC-8203-B122B1F5F4C8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7181325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5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25" y="2669679"/>
            <a:ext cx="3359891" cy="92333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insert </a:t>
            </a:r>
            <a:r>
              <a:rPr lang="pl-PL" err="1"/>
              <a:t>thank</a:t>
            </a:r>
            <a:r>
              <a:rPr lang="pl-PL"/>
              <a:t> you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F0C610-7DC9-4FEF-9318-F708E5CB002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1BBB05-A869-4BAD-A488-7EC90E226183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79348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03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56" y="5770233"/>
            <a:ext cx="1908175" cy="52438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insert </a:t>
            </a:r>
            <a:r>
              <a:rPr lang="pl-PL" err="1"/>
              <a:t>thank</a:t>
            </a:r>
            <a:r>
              <a:rPr lang="pl-PL"/>
              <a:t>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22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125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8727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4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_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34B385-A9B8-4AB7-A2B1-F8E427F13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25" y="2669679"/>
            <a:ext cx="3359891" cy="92333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892C22-F1AF-4357-8E17-A310C5B263E9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66E234-15EE-4B9A-8333-90DF8CC9E00C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702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78CF88F-F664-4E03-B609-6CA2315EF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580230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06755E-F744-48B7-9734-442E99CE4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92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BB34BBC7-96E1-4173-BC52-AE2CE6D67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580230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BC3E71-7D00-4795-9491-942A98A03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5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C000E02-2886-45F6-BED8-B4132938A27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664B5FD-CBAE-49BF-94EF-EEBF6482BBA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C089EDB-8518-4432-8281-C547AB37F1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83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A071F396-DA16-4603-BE38-1EBFF181F6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9628437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A0BC9A-1578-422B-AA47-EC2EFB47E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962843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310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 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569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77E8EC-0DB9-45BA-826A-5A7052B6D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876233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7102A-A587-4E23-887A-ABA023131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44781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BB51EF-7351-440F-8820-9564E27385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71777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8F4EF4-26B5-49FC-8A46-EB786BC3C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0178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4_long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AA92D12-77A1-410E-8337-8CAB0288EEF6}"/>
              </a:ext>
            </a:extLst>
          </p:cNvPr>
          <p:cNvSpPr/>
          <p:nvPr userDrawn="1"/>
        </p:nvSpPr>
        <p:spPr>
          <a:xfrm>
            <a:off x="-1" y="-79514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A49207-6942-4438-9DEB-C42636334EA4}"/>
              </a:ext>
            </a:extLst>
          </p:cNvPr>
          <p:cNvCxnSpPr>
            <a:cxnSpLocks/>
          </p:cNvCxnSpPr>
          <p:nvPr userDrawn="1"/>
        </p:nvCxnSpPr>
        <p:spPr>
          <a:xfrm>
            <a:off x="793750" y="1676400"/>
            <a:ext cx="0" cy="320040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65D2A3BB-0EEC-49F0-8CFE-41C4C07BD2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825" y="6088746"/>
            <a:ext cx="1578304" cy="433733"/>
          </a:xfrm>
          <a:prstGeom prst="rect">
            <a:avLst/>
          </a:prstGeom>
        </p:spPr>
      </p:pic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078C778-712D-497D-8665-AD125FAC28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84325" y="395761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756925D3-E79B-4B80-8631-55C35D6F4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0025" y="1584325"/>
            <a:ext cx="10198100" cy="146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FD410AC3-BAF8-4948-8C0E-F915CBCF33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024" y="3167063"/>
            <a:ext cx="10198099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2"/>
                </a:solidFill>
              </a:defRPr>
            </a:lvl1pPr>
            <a:lvl2pPr marL="466298" indent="0">
              <a:buNone/>
              <a:defRPr sz="2800">
                <a:solidFill>
                  <a:schemeClr val="accent2"/>
                </a:solidFill>
              </a:defRPr>
            </a:lvl2pPr>
            <a:lvl3pPr marL="932597" indent="0">
              <a:buNone/>
              <a:defRPr sz="2800">
                <a:solidFill>
                  <a:schemeClr val="accent2"/>
                </a:solidFill>
              </a:defRPr>
            </a:lvl3pPr>
            <a:lvl4pPr marL="1398895" indent="0">
              <a:buNone/>
              <a:defRPr sz="2800">
                <a:solidFill>
                  <a:schemeClr val="accent2"/>
                </a:solidFill>
              </a:defRPr>
            </a:lvl4pPr>
            <a:lvl5pPr marL="1865193" indent="0">
              <a:buNone/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subtitle</a:t>
            </a:r>
            <a:endParaRPr lang="en-US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D2D29FDD-8D5F-48DA-8B79-F944C466E9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1227" y="413226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34BF8D8E-50DA-45DD-8EA9-BD649C1524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275" y="441166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D6C2E-A7B5-4022-86AA-D2EC73E9F14C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91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3FEFB7-CF7B-4D53-A60F-F646082F88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707283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3FE5E5-0F24-4012-BCE6-C523F02D9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09FF281-C8B8-44CA-992A-7BC81BA1C2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C8E3503-896D-4EDC-BC79-3FE59744F7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CAEB3F4-DD7A-424A-A4BB-4578AE4FFB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30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8356A8F-2A94-4F12-9FB9-8666CE9696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204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88841-C5B5-49B8-A9D4-63AC1980A1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9628187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17794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 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BF38319D-F19B-4836-ADF0-47A4289CFA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5414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77E8EC-0DB9-45BA-826A-5A7052B6D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BE402BAE-960D-4451-BC63-4FAC56C2F5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3515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7102A-A587-4E23-887A-ABA023131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06D45153-2083-49DF-83AC-8E7AE6F0E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05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BB51EF-7351-440F-8820-9564E27385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43BF6EB2-3A9E-439C-8023-390177660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9977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8F4EF4-26B5-49FC-8A46-EB786BC3C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A15A1621-683D-49D3-A3ED-A32AC849B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580205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640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3FEFB7-CF7B-4D53-A60F-F646082F88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7A4AD72E-D36F-48FD-AB2C-9F596BDC8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580205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098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+Particip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3F3ACB-D6C6-4AAB-8DA4-F2B647EE69B7}"/>
              </a:ext>
            </a:extLst>
          </p:cNvPr>
          <p:cNvSpPr/>
          <p:nvPr userDrawn="1"/>
        </p:nvSpPr>
        <p:spPr>
          <a:xfrm>
            <a:off x="0" y="-80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CD17F1D-CE9F-4F67-9988-FC0F77820F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835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DD77BAA8-2FFC-4EB3-AA04-1BC479A6C1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04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2781F16B-277B-4B2A-962F-A44280800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05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78C44-4C30-4A69-9EB7-DB9F217C72DA}"/>
              </a:ext>
            </a:extLst>
          </p:cNvPr>
          <p:cNvSpPr txBox="1"/>
          <p:nvPr userDrawn="1"/>
        </p:nvSpPr>
        <p:spPr>
          <a:xfrm>
            <a:off x="7959725" y="19521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err="1">
                <a:solidFill>
                  <a:schemeClr val="accent1"/>
                </a:solidFill>
              </a:rPr>
              <a:t>Participants</a:t>
            </a:r>
            <a:endParaRPr lang="en-US" sz="2800" b="1">
              <a:solidFill>
                <a:schemeClr val="accent1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02FE28B-5F7B-44FA-A2B8-2915126D28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835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2147BB2-D2AA-4054-BCCD-12E9C83416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04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45EE9C0A-CB13-412A-B4B4-A5DA2400E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05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197277-D341-4DC9-9A94-E4C78FE30490}"/>
              </a:ext>
            </a:extLst>
          </p:cNvPr>
          <p:cNvSpPr txBox="1"/>
          <p:nvPr userDrawn="1"/>
        </p:nvSpPr>
        <p:spPr>
          <a:xfrm>
            <a:off x="500688" y="16346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>
                <a:solidFill>
                  <a:schemeClr val="bg1"/>
                </a:solidFill>
              </a:rPr>
              <a:t>Agenda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7648DB-887A-40A1-995D-122546E513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303" y="1186559"/>
            <a:ext cx="5880100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bg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16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3FE5E5-0F24-4012-BCE6-C523F02D9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70B1F0-091A-4905-877F-5E471E60A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1FE0C3B-BB1F-47F4-B428-BE697E416E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941D375-FAD9-4FB3-82E3-4C1996ABDCE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423AF78-85B1-43EC-8721-911A845A75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05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8356A8F-2A94-4F12-9FB9-8666CE9696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37F73980-3DC7-4CFC-AC8F-1A0634D7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1908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4"/>
            <a:ext cx="1642461" cy="9748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88841-C5B5-49B8-A9D4-63AC1980A1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9628187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9DFE0CAF-DC9B-4879-8D57-F53F9A0F16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4155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DC68A9-58FE-4037-BA17-968D38B62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EAF05BA-D6D4-4078-AF68-DCFED68AA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7341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D4F97C-5F0E-4CE4-93D3-5FA1B0153B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D35F35-82FC-4005-8F07-473BA125C3A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2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49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6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bi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773" y="1776613"/>
            <a:ext cx="5802310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CAF609-81AB-41B9-B95D-576D6CD67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text + bi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B277474-A6BE-4B05-B6AF-39D47C7134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7628BE9-7C87-4D09-BEF2-8797C134E7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43121D-1BE8-4104-81C3-B4B6232B07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41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7508D4-FE60-48AF-8D63-F0403F8E7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877469B-89ED-4366-82AA-6D85102DC1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6894" y="145383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58FE781-9E81-45AB-9E51-44F166C2D7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88451" y="145383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4D1D2C0-DD72-4B2F-B3B5-72836F59CA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33593" y="145667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C43222-B4FB-42FC-87FE-7B019DB9C799}"/>
              </a:ext>
            </a:extLst>
          </p:cNvPr>
          <p:cNvSpPr/>
          <p:nvPr userDrawn="1"/>
        </p:nvSpPr>
        <p:spPr>
          <a:xfrm>
            <a:off x="-1" y="2538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66CB0B-C38A-4D96-B8AE-0B424FE82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1008" y="769146"/>
            <a:ext cx="5880100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bg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29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C4F80A-D479-4E3D-A8E9-AAB8768A85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948B8C8-7932-4090-BFBA-2445A22DB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773" y="1776613"/>
            <a:ext cx="575615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3217DA-28D5-42C7-A077-06E79B9B8F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79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A0BC9A-1578-422B-AA47-EC2EFB47E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962843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81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81091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8410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05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490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187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78CF88F-F664-4E03-B609-6CA2315EF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580230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06755E-F744-48B7-9734-442E99CE4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22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BB34BBC7-96E1-4173-BC52-AE2CE6D67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580230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BC3E71-7D00-4795-9491-942A98A03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08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5CA7A-06A1-4C9C-92A5-CD1D9D2FD83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1317BF-21C6-4A9F-9B95-480796BD4ED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F11D438-1E8E-4134-A37D-D27AE1C24E3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5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BC9818-F50A-4ABF-B415-D962951704F3}"/>
              </a:ext>
            </a:extLst>
          </p:cNvPr>
          <p:cNvSpPr/>
          <p:nvPr userDrawn="1"/>
        </p:nvSpPr>
        <p:spPr>
          <a:xfrm>
            <a:off x="4767" y="-10585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4E33F-23A7-4DD8-886D-6213DE288E49}"/>
              </a:ext>
            </a:extLst>
          </p:cNvPr>
          <p:cNvSpPr txBox="1"/>
          <p:nvPr userDrawn="1"/>
        </p:nvSpPr>
        <p:spPr>
          <a:xfrm>
            <a:off x="482600" y="16346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>
                <a:solidFill>
                  <a:schemeClr val="bg1"/>
                </a:solidFill>
              </a:rPr>
              <a:t>Agenda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82820D0-9120-4D55-999A-407F373C8D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963" y="1186559"/>
            <a:ext cx="5880100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bg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45DA28-CDBF-4565-879D-E8971E269F4B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6E366C23-8438-42E6-897C-9104CD616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06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870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A071F396-DA16-4603-BE38-1EBFF181F6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9628437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A0BC9A-1578-422B-AA47-EC2EFB47E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962843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21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69129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77E8EC-0DB9-45BA-826A-5A7052B6D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85800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7102A-A587-4E23-887A-ABA023131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865307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BB51EF-7351-440F-8820-9564E27385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719727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8F4EF4-26B5-49FC-8A46-EB786BC3C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7579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3FEFB7-CF7B-4D53-A60F-F646082F88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7181766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3FE5E5-0F24-4012-BCE6-C523F02D9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D5D5B3E-3368-4932-A11B-ADC99AC5EFD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723809-AA8B-4EDA-9E1B-972CC3EBFC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C8B4373-5ADE-4215-98E6-D9CB66F83B5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1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8356A8F-2A94-4F12-9FB9-8666CE9696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3313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+Particp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3F3ACB-D6C6-4AAB-8DA4-F2B647EE69B7}"/>
              </a:ext>
            </a:extLst>
          </p:cNvPr>
          <p:cNvSpPr/>
          <p:nvPr userDrawn="1"/>
        </p:nvSpPr>
        <p:spPr>
          <a:xfrm>
            <a:off x="0" y="0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CD17F1D-CE9F-4F67-9988-FC0F77820F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DD77BAA8-2FFC-4EB3-AA04-1BC479A6C1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2781F16B-277B-4B2A-962F-A44280800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02FE28B-5F7B-44FA-A2B8-2915126D28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2147BB2-D2AA-4054-BCCD-12E9C83416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88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45EE9C0A-CB13-412A-B4B4-A5DA2400E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E31C6C-47EF-400A-81F4-55860A886A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D4EAAD2-2B82-4169-B136-E5E191C21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962" y="1186559"/>
            <a:ext cx="6501937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bg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541CE3B-C027-4F49-AB2B-06683157C2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45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88841-C5B5-49B8-A9D4-63AC1980A1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9628187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37892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 +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30DAB0D-E1D1-4327-8C0F-77F150BBC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BF38319D-F19B-4836-ADF0-47A4289CFA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95857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C1CA3DB-FCB5-4805-BE23-AAFCCAD14E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77E8EC-0DB9-45BA-826A-5A7052B6D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BE402BAE-960D-4451-BC63-4FAC56C2F5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412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7102A-A587-4E23-887A-ABA023131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06D45153-2083-49DF-83AC-8E7AE6F0E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7485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+Sub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BB51EF-7351-440F-8820-9564E27385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43BF6EB2-3A9E-439C-8023-390177660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3721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plain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802309" cy="444119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8F4EF4-26B5-49FC-8A46-EB786BC3C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A15A1621-683D-49D3-A3ED-A32AC849BA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580205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0309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+Subtitle+bullet text+big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983C76-84CA-4E86-9056-DAE8A56D6A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428059-3DAD-4A76-B016-16C84AC1F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3FEFB7-CF7B-4D53-A60F-F646082F88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5802059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7A4AD72E-D36F-48FD-AB2C-9F596BDC8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5802059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9978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3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3FE5E5-0F24-4012-BCE6-C523F02D9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70B1F0-091A-4905-877F-5E471E60A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00A619C-38DF-4431-BB5B-F42DBAA90D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C835310-4DA8-4C24-AB16-134AB0A8526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30BD120-5312-443F-912F-591EA22BEDE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6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+plain text+small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045F-9080-4E0D-8B60-104F9E08AB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368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90F29F4-C02E-4430-A9FC-90969C7AE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8356A8F-2A94-4F12-9FB9-8666CE9696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11578906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37F73980-3DC7-4CFC-AC8F-1A0634D7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43116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4"/>
            <a:ext cx="1642461" cy="9748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88841-C5B5-49B8-A9D4-63AC1980A1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9628187" cy="9544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9DFE0CAF-DC9B-4879-8D57-F53F9A0F16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73" y="1239519"/>
            <a:ext cx="11578903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154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Text+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3F3ACB-D6C6-4AAB-8DA4-F2B647EE69B7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BF9B14C-EA8F-47AC-A928-73BB0A4070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6170" y="1362911"/>
            <a:ext cx="4366736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accent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E916E12-37D9-4035-AC5F-CA90192BF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962" y="1186559"/>
            <a:ext cx="6501937" cy="4986337"/>
          </a:xfrm>
          <a:prstGeom prst="rect">
            <a:avLst/>
          </a:prstGeom>
        </p:spPr>
        <p:txBody>
          <a:bodyPr/>
          <a:lstStyle>
            <a:lvl1pPr indent="-360000">
              <a:buClr>
                <a:schemeClr val="accent2"/>
              </a:buClr>
              <a:buSzPct val="170000"/>
              <a:defRPr b="1" baseline="40000">
                <a:solidFill>
                  <a:schemeClr val="bg1"/>
                </a:solidFill>
              </a:defRPr>
            </a:lvl1pPr>
            <a:lvl2pPr marL="4572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2pPr>
            <a:lvl3pPr marL="9144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3pPr>
            <a:lvl4pPr marL="13716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4pPr>
            <a:lvl5pPr marL="1828800" indent="0">
              <a:buClr>
                <a:schemeClr val="accent2"/>
              </a:buClr>
              <a:buSzPct val="170000"/>
              <a:buNone/>
              <a:defRPr baseline="40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positions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0F761F4-52A8-4560-A6C2-8190DC561D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8D43B9A-F6D9-44E8-80B7-49A7269204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9589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DC68A9-58FE-4037-BA17-968D38B62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EAF05BA-D6D4-4078-AF68-DCFED68AA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683" y="1776613"/>
            <a:ext cx="11568993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29442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D4F97C-5F0E-4CE4-93D3-5FA1B0153B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D35F35-82FC-4005-8F07-473BA125C3A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52" y="1767088"/>
            <a:ext cx="11488275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250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5099C2-8215-4BFD-B710-63A169DD5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8827DE6-EDAE-486D-9F68-464A3CB40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173754"/>
            <a:ext cx="11578903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117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+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74337-23FC-4F7E-9734-68E1221B8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838" y="2349500"/>
            <a:ext cx="11579225" cy="37290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04B98-839E-4B1A-A168-450752DBE4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36" y="1778000"/>
            <a:ext cx="11578905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9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bi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23A20E1-DA32-44EB-867F-A26E355243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773" y="1776613"/>
            <a:ext cx="5802310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CAF609-81AB-41B9-B95D-576D6CD67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59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text + bi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69814-FE7A-4027-8A32-2437BCBDD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880" y="0"/>
            <a:ext cx="5776595" cy="6994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B277474-A6BE-4B05-B6AF-39D47C7134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37" y="1778000"/>
            <a:ext cx="5802310" cy="395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66298" indent="0">
              <a:buNone/>
              <a:defRPr>
                <a:solidFill>
                  <a:schemeClr val="bg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Lorem </a:t>
            </a:r>
            <a:r>
              <a:rPr lang="pl-PL" err="1"/>
              <a:t>ipsum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7628BE9-7C87-4D09-BEF2-8797C134E7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839" y="2173754"/>
            <a:ext cx="5802309" cy="39047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1pPr>
            <a:lvl2pPr marL="809198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</a:defRPr>
            </a:lvl2pPr>
            <a:lvl3pPr marL="932597" indent="0">
              <a:buNone/>
              <a:defRPr>
                <a:solidFill>
                  <a:schemeClr val="bg1"/>
                </a:solidFill>
              </a:defRPr>
            </a:lvl3pPr>
            <a:lvl4pPr marL="1398895" indent="0">
              <a:buNone/>
              <a:defRPr>
                <a:solidFill>
                  <a:schemeClr val="bg1"/>
                </a:solidFill>
              </a:defRPr>
            </a:lvl4pPr>
            <a:lvl5pPr marL="186519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Bullet</a:t>
            </a:r>
            <a:r>
              <a:rPr lang="pl-PL"/>
              <a:t> point 1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1 b</a:t>
            </a:r>
          </a:p>
          <a:p>
            <a:pPr lvl="0"/>
            <a:r>
              <a:rPr lang="pl-PL" err="1"/>
              <a:t>Bullet</a:t>
            </a:r>
            <a:r>
              <a:rPr lang="pl-PL"/>
              <a:t> point 2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a</a:t>
            </a:r>
          </a:p>
          <a:p>
            <a:pPr lvl="1"/>
            <a:r>
              <a:rPr lang="pl-PL" err="1"/>
              <a:t>Bullet</a:t>
            </a:r>
            <a:r>
              <a:rPr lang="pl-PL"/>
              <a:t> Point 2 b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43121D-1BE8-4104-81C3-B4B6232B07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580231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12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7508D4-FE60-48AF-8D63-F0403F8E7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461FF1E-D53F-4BAB-998F-DFBE6DCB78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977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907C260-FBDB-4816-81BD-C880D7BAC10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34" y="1779651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B71AF-1EAB-4C83-8443-411FE693D47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7676" y="1782497"/>
            <a:ext cx="3852000" cy="4413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22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C4F80A-D479-4E3D-A8E9-AAB8768A85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948B8C8-7932-4090-BFBA-2445A22DB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773" y="1776613"/>
            <a:ext cx="575615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3217DA-28D5-42C7-A077-06E79B9B8F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76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 + logo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7F79799-F877-44B0-8CAB-F81C5F77C1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75218" y="264713"/>
            <a:ext cx="1642461" cy="991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Logo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03B410-9631-417C-AD90-F028E4FB3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523" y="1776613"/>
            <a:ext cx="5756405" cy="44005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  <a:lvl2pPr marL="752048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18347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50943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r>
              <a:rPr lang="pl-PL"/>
              <a:t> </a:t>
            </a:r>
            <a:r>
              <a:rPr lang="pl-PL" err="1"/>
              <a:t>text</a:t>
            </a:r>
            <a:endParaRPr lang="pl-PL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FA0BC9A-1578-422B-AA47-EC2EFB47E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962843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B8CCCB8-B22A-4193-A05A-DAF6418B97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8060" y="2205872"/>
            <a:ext cx="5619619" cy="339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4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3F3ACB-D6C6-4AAB-8DA4-F2B647EE69B7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D8563-3CEB-4CFF-A386-77D18B6199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text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320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image" Target="../media/image5.png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image" Target="../media/image6.sv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image" Target="../media/image5.png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image" Target="../media/image6.sv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9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222" r:id="rId2"/>
    <p:sldLayoutId id="21474852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96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4" r:id="rId1"/>
    <p:sldLayoutId id="2147485216" r:id="rId2"/>
    <p:sldLayoutId id="2147485215" r:id="rId3"/>
    <p:sldLayoutId id="2147485233" r:id="rId4"/>
    <p:sldLayoutId id="2147485234" r:id="rId5"/>
    <p:sldLayoutId id="2147485273" r:id="rId6"/>
    <p:sldLayoutId id="2147485335" r:id="rId7"/>
    <p:sldLayoutId id="21474854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5" r:id="rId1"/>
    <p:sldLayoutId id="2147485230" r:id="rId2"/>
    <p:sldLayoutId id="21474852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8129D6-C9B7-4C09-89EA-452ECEA6080E}"/>
              </a:ext>
            </a:extLst>
          </p:cNvPr>
          <p:cNvSpPr/>
          <p:nvPr userDrawn="1"/>
        </p:nvSpPr>
        <p:spPr>
          <a:xfrm>
            <a:off x="4767" y="0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BC2B76-2543-4190-919A-C98A4D1AA4DC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pic>
        <p:nvPicPr>
          <p:cNvPr id="7" name="Picture 2" descr="Dart: What are mixins?. It&amp;#39;s a kind of magic ✨ | by Romain Rastel | Flutter  Community | Medium">
            <a:extLst>
              <a:ext uri="{FF2B5EF4-FFF2-40B4-BE49-F238E27FC236}">
                <a16:creationId xmlns:a16="http://schemas.microsoft.com/office/drawing/2014/main" id="{EC7B601B-E9D4-4A1C-85F4-B95A82F9C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23836"/>
          <a:stretch>
            <a:fillRect/>
          </a:stretch>
        </p:blipFill>
        <p:spPr bwMode="auto">
          <a:xfrm>
            <a:off x="12098761" y="6621994"/>
            <a:ext cx="266997" cy="32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251" r:id="rId3"/>
    <p:sldLayoutId id="2147485337" r:id="rId4"/>
    <p:sldLayoutId id="2147485338" r:id="rId5"/>
    <p:sldLayoutId id="2147485252" r:id="rId6"/>
    <p:sldLayoutId id="2147485339" r:id="rId7"/>
    <p:sldLayoutId id="2147485253" r:id="rId8"/>
    <p:sldLayoutId id="2147485254" r:id="rId9"/>
    <p:sldLayoutId id="2147485283" r:id="rId10"/>
    <p:sldLayoutId id="2147485381" r:id="rId11"/>
    <p:sldLayoutId id="2147485382" r:id="rId12"/>
    <p:sldLayoutId id="2147485384" r:id="rId13"/>
    <p:sldLayoutId id="2147485385" r:id="rId14"/>
    <p:sldLayoutId id="2147485386" r:id="rId15"/>
    <p:sldLayoutId id="2147485387" r:id="rId16"/>
    <p:sldLayoutId id="2147485389" r:id="rId17"/>
    <p:sldLayoutId id="2147485390" r:id="rId18"/>
    <p:sldLayoutId id="2147485391" r:id="rId19"/>
    <p:sldLayoutId id="2147485392" r:id="rId20"/>
    <p:sldLayoutId id="2147485393" r:id="rId21"/>
    <p:sldLayoutId id="2147485395" r:id="rId22"/>
    <p:sldLayoutId id="2147485396" r:id="rId23"/>
    <p:sldLayoutId id="2147485397" r:id="rId24"/>
    <p:sldLayoutId id="2147485398" r:id="rId25"/>
    <p:sldLayoutId id="2147485400" r:id="rId26"/>
    <p:sldLayoutId id="2147485401" r:id="rId27"/>
    <p:sldLayoutId id="2147485402" r:id="rId28"/>
    <p:sldLayoutId id="2147485374" r:id="rId29"/>
    <p:sldLayoutId id="2147485277" r:id="rId30"/>
    <p:sldLayoutId id="2147485375" r:id="rId31"/>
    <p:sldLayoutId id="2147485376" r:id="rId32"/>
    <p:sldLayoutId id="2147485278" r:id="rId33"/>
    <p:sldLayoutId id="2147485377" r:id="rId34"/>
    <p:sldLayoutId id="2147485279" r:id="rId35"/>
    <p:sldLayoutId id="2147485280" r:id="rId36"/>
    <p:sldLayoutId id="2147485379" r:id="rId37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5A234-9FFB-47C9-AEBC-2121694CA5B1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05" r:id="rId2"/>
    <p:sldLayoutId id="2147485406" r:id="rId3"/>
    <p:sldLayoutId id="2147485408" r:id="rId4"/>
    <p:sldLayoutId id="2147485409" r:id="rId5"/>
    <p:sldLayoutId id="2147485410" r:id="rId6"/>
    <p:sldLayoutId id="2147485411" r:id="rId7"/>
    <p:sldLayoutId id="2147485413" r:id="rId8"/>
    <p:sldLayoutId id="2147485414" r:id="rId9"/>
    <p:sldLayoutId id="2147485415" r:id="rId10"/>
    <p:sldLayoutId id="2147485416" r:id="rId11"/>
    <p:sldLayoutId id="2147485417" r:id="rId12"/>
    <p:sldLayoutId id="2147485419" r:id="rId13"/>
    <p:sldLayoutId id="2147485420" r:id="rId14"/>
    <p:sldLayoutId id="2147485421" r:id="rId15"/>
    <p:sldLayoutId id="2147485422" r:id="rId16"/>
    <p:sldLayoutId id="2147485424" r:id="rId17"/>
    <p:sldLayoutId id="2147485425" r:id="rId18"/>
    <p:sldLayoutId id="2147485426" r:id="rId19"/>
    <p:sldLayoutId id="2147485427" r:id="rId20"/>
    <p:sldLayoutId id="2147485428" r:id="rId21"/>
    <p:sldLayoutId id="2147485430" r:id="rId22"/>
    <p:sldLayoutId id="2147485431" r:id="rId23"/>
    <p:sldLayoutId id="2147485432" r:id="rId24"/>
    <p:sldLayoutId id="2147485433" r:id="rId25"/>
    <p:sldLayoutId id="2147485435" r:id="rId26"/>
    <p:sldLayoutId id="2147485436" r:id="rId27"/>
    <p:sldLayoutId id="2147485437" r:id="rId28"/>
    <p:sldLayoutId id="2147485439" r:id="rId29"/>
    <p:sldLayoutId id="2147485440" r:id="rId30"/>
    <p:sldLayoutId id="2147485441" r:id="rId31"/>
    <p:sldLayoutId id="2147485442" r:id="rId32"/>
    <p:sldLayoutId id="2147485443" r:id="rId33"/>
    <p:sldLayoutId id="2147485444" r:id="rId34"/>
    <p:sldLayoutId id="2147485446" r:id="rId35"/>
    <p:sldLayoutId id="2147485447" r:id="rId36"/>
    <p:sldLayoutId id="2147485448" r:id="rId37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94261-D31B-44CF-9F7B-6C9745753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6896" y="2801866"/>
            <a:ext cx="6880450" cy="538162"/>
          </a:xfrm>
        </p:spPr>
        <p:txBody>
          <a:bodyPr/>
          <a:lstStyle/>
          <a:p>
            <a:r>
              <a:rPr lang="en-US" sz="4800" dirty="0"/>
              <a:t>Mixin pattern</a:t>
            </a:r>
          </a:p>
        </p:txBody>
      </p:sp>
      <p:pic>
        <p:nvPicPr>
          <p:cNvPr id="7" name="Picture Placeholder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FEA3D92-9A2E-4E7E-AE11-2A91F39154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7B40-5433-4F8C-8BEA-78FDA0681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Krzysztof Dąbrowski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F5F8B-A000-4F87-BA9F-E7BAA95DA6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.Net Developer</a:t>
            </a:r>
          </a:p>
        </p:txBody>
      </p:sp>
    </p:spTree>
    <p:extLst>
      <p:ext uri="{BB962C8B-B14F-4D97-AF65-F5344CB8AC3E}">
        <p14:creationId xmlns:p14="http://schemas.microsoft.com/office/powerpoint/2010/main" val="369716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A49FB-39BD-4B4C-BAD7-88D6A50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5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8CABE6-CF51-4269-AD7F-0E8167F6A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</a:t>
            </a:r>
            <a:r>
              <a:rPr lang="pl-PL" dirty="0"/>
              <a:t>k</a:t>
            </a:r>
            <a:r>
              <a:rPr lang="en-US" dirty="0"/>
              <a:t> you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47635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3C9ACA-20AA-4DA9-AF6D-CF4A31F217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963" y="1186559"/>
            <a:ext cx="5880100" cy="47570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Who is this guy?</a:t>
            </a:r>
          </a:p>
          <a:p>
            <a:pPr>
              <a:lnSpc>
                <a:spcPct val="150000"/>
              </a:lnSpc>
            </a:pPr>
            <a:r>
              <a:rPr lang="en-GB" dirty="0"/>
              <a:t>Brief </a:t>
            </a:r>
            <a:r>
              <a:rPr lang="en-US" dirty="0"/>
              <a:t>definition</a:t>
            </a:r>
          </a:p>
          <a:p>
            <a:pPr>
              <a:lnSpc>
                <a:spcPct val="150000"/>
              </a:lnSpc>
            </a:pPr>
            <a:r>
              <a:rPr lang="en-US" dirty="0"/>
              <a:t>Problem description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The </a:t>
            </a:r>
            <a:r>
              <a:rPr lang="en-US" dirty="0"/>
              <a:t>solution</a:t>
            </a:r>
            <a:r>
              <a:rPr lang="pl-PL" dirty="0"/>
              <a:t> - Mixins :D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History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Demo</a:t>
            </a:r>
          </a:p>
          <a:p>
            <a:pPr>
              <a:lnSpc>
                <a:spcPct val="150000"/>
              </a:lnSpc>
            </a:pPr>
            <a:r>
              <a:rPr lang="pl-PL" dirty="0"/>
              <a:t>Mixins in C#</a:t>
            </a:r>
          </a:p>
          <a:p>
            <a:pPr>
              <a:lnSpc>
                <a:spcPct val="150000"/>
              </a:lnSpc>
            </a:pPr>
            <a:r>
              <a:rPr lang="en-US" dirty="0"/>
              <a:t>Quiz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26" name="Picture 25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2B55D314-2068-493C-B99E-231E9228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72951" y="731956"/>
            <a:ext cx="6618561" cy="5211644"/>
          </a:xfrm>
          <a:prstGeom prst="rect">
            <a:avLst/>
          </a:prstGeom>
        </p:spPr>
      </p:pic>
      <p:pic>
        <p:nvPicPr>
          <p:cNvPr id="4" name="Picture 2" descr="Dart: What are mixins?. It&amp;#39;s a kind of magic ✨ | by Romain Rastel | Flutter  Community | Medium">
            <a:extLst>
              <a:ext uri="{FF2B5EF4-FFF2-40B4-BE49-F238E27FC236}">
                <a16:creationId xmlns:a16="http://schemas.microsoft.com/office/drawing/2014/main" id="{5712EFAD-F959-4EEC-AFB5-7B860C5C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23836"/>
          <a:stretch>
            <a:fillRect/>
          </a:stretch>
        </p:blipFill>
        <p:spPr bwMode="auto">
          <a:xfrm>
            <a:off x="12108698" y="6631709"/>
            <a:ext cx="253886" cy="30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9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426B53F2-7222-48B7-BE44-29A222612F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0515" r="35001"/>
          <a:stretch/>
        </p:blipFill>
        <p:spPr>
          <a:xfrm rot="5400000">
            <a:off x="6346574" y="811047"/>
            <a:ext cx="6042384" cy="499052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08905-1881-419A-A18A-E5FEB06DF6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23" y="1776613"/>
            <a:ext cx="6533982" cy="4441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Full </a:t>
            </a:r>
            <a:r>
              <a:rPr lang="pl-PL" sz="2800" dirty="0" err="1"/>
              <a:t>Stack</a:t>
            </a:r>
            <a:r>
              <a:rPr lang="pl-PL" sz="2800" dirty="0"/>
              <a:t> </a:t>
            </a:r>
            <a:r>
              <a:rPr lang="en-US" sz="2800" dirty="0"/>
              <a:t>specialist</a:t>
            </a:r>
            <a:r>
              <a:rPr lang="pl-PL" sz="2800" dirty="0"/>
              <a:t> in Perlica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Applied </a:t>
            </a:r>
            <a:r>
              <a:rPr lang="pl-PL" sz="2800" dirty="0" err="1"/>
              <a:t>Computer</a:t>
            </a:r>
            <a:r>
              <a:rPr lang="pl-PL" sz="2800" dirty="0"/>
              <a:t> Science student 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dive as deep as I can in the topics of my interest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Love </a:t>
            </a:r>
            <a:r>
              <a:rPr lang="en-US" sz="2800" dirty="0"/>
              <a:t>to learn and spread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Dog </a:t>
            </a:r>
            <a:r>
              <a:rPr lang="pl-PL" sz="2800" dirty="0" err="1"/>
              <a:t>lover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586F7-030A-4841-A2AD-9409ABE7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Few words about myself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98C68-10C8-40E5-AC90-627167431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</p:spTree>
    <p:extLst>
      <p:ext uri="{BB962C8B-B14F-4D97-AF65-F5344CB8AC3E}">
        <p14:creationId xmlns:p14="http://schemas.microsoft.com/office/powerpoint/2010/main" val="337566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38371-0885-4153-825C-0129E5F47B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23" y="1776613"/>
            <a:ext cx="6237768" cy="4441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 with methods that can be shared without being inherited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Mixins </a:t>
            </a:r>
            <a:r>
              <a:rPr lang="en-US" sz="2800" dirty="0"/>
              <a:t>are</a:t>
            </a:r>
            <a:r>
              <a:rPr lang="pl-PL" sz="2800" dirty="0"/>
              <a:t> </a:t>
            </a:r>
            <a:r>
              <a:rPr lang="en-US" sz="2800" dirty="0"/>
              <a:t>included instead </a:t>
            </a:r>
            <a:r>
              <a:rPr lang="pl-PL" sz="2800" dirty="0"/>
              <a:t>of </a:t>
            </a:r>
            <a:r>
              <a:rPr lang="en-US" sz="2800" dirty="0"/>
              <a:t>inherited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</a:t>
            </a:r>
            <a:r>
              <a:rPr lang="pl-PL" sz="2800" dirty="0"/>
              <a:t> </a:t>
            </a:r>
            <a:r>
              <a:rPr lang="en-US" sz="2800" dirty="0"/>
              <a:t>enable more code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A bit </a:t>
            </a:r>
            <a:r>
              <a:rPr lang="en-US" sz="2800" dirty="0"/>
              <a:t>like an interface with method implementations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meant to</a:t>
            </a:r>
            <a:r>
              <a:rPr lang="pl-PL" sz="2800" dirty="0"/>
              <a:t> be</a:t>
            </a:r>
            <a:r>
              <a:rPr lang="en-US" sz="2800" dirty="0"/>
              <a:t> stand alone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2A073-1B75-4DEA-8659-DDEB24947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without becoming a parent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867C0-3128-4DEE-9B26-0BD81683D0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mixins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4C747A-E4F2-4A25-B557-7A9B000B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88" y="406366"/>
            <a:ext cx="4163339" cy="2949032"/>
          </a:xfrm>
          <a:prstGeom prst="rect">
            <a:avLst/>
          </a:prstGeom>
        </p:spPr>
      </p:pic>
      <p:pic>
        <p:nvPicPr>
          <p:cNvPr id="15" name="Picture 2" descr="Dart: What are mixins?. It&amp;#39;s a kind of magic ✨ | by Romain Rastel | Flutter  Community | Medium">
            <a:extLst>
              <a:ext uri="{FF2B5EF4-FFF2-40B4-BE49-F238E27FC236}">
                <a16:creationId xmlns:a16="http://schemas.microsoft.com/office/drawing/2014/main" id="{084153E9-9859-4733-A794-B308C06CF0DC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6" r="23836"/>
          <a:stretch>
            <a:fillRect/>
          </a:stretch>
        </p:blipFill>
        <p:spPr bwMode="auto">
          <a:xfrm>
            <a:off x="8199721" y="3639127"/>
            <a:ext cx="2435662" cy="294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82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79EFF-4D82-44B4-965F-C82DE42B0E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23" y="1776613"/>
            <a:ext cx="7032095" cy="4441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Deadly Diamond of Death</a:t>
            </a:r>
            <a:r>
              <a:rPr lang="pl-PL" sz="2800" dirty="0"/>
              <a:t>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inheritance</a:t>
            </a:r>
            <a:r>
              <a:rPr lang="pl-PL" sz="2800" dirty="0"/>
              <a:t> </a:t>
            </a:r>
            <a:r>
              <a:rPr lang="en-US" sz="2800" dirty="0"/>
              <a:t>is hard and controversial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D81BF-524A-4A97-8655-D8B6416B2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do we need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A0CD4-2A72-4BCE-A117-C27F4A787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Problem to </a:t>
            </a:r>
            <a:r>
              <a:rPr lang="en-US" dirty="0"/>
              <a:t>solve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D9385-F036-4015-A334-8B95504C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383" y="1189990"/>
            <a:ext cx="3434569" cy="4614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72FC2-A4DB-4368-B429-EF1E9F10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77" y="3131708"/>
            <a:ext cx="4785760" cy="31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4298-8A87-4D59-9E81-23D10A5AFC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23" y="1776613"/>
            <a:ext cx="7592394" cy="28189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Inheriting from a mixin is not a form of specialization but is rather a means of collecting functionality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Inversion of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Doesn’t cause</a:t>
            </a:r>
            <a:r>
              <a:rPr lang="pl-PL" sz="2800" dirty="0"/>
              <a:t> the</a:t>
            </a:r>
            <a:r>
              <a:rPr lang="en-US" sz="2800" dirty="0"/>
              <a:t> diamond problem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Mixins </a:t>
            </a:r>
            <a:r>
              <a:rPr lang="pl-PL" sz="2800" dirty="0" err="1"/>
              <a:t>can</a:t>
            </a:r>
            <a:r>
              <a:rPr lang="pl-PL" sz="2800" dirty="0"/>
              <a:t> </a:t>
            </a:r>
            <a:r>
              <a:rPr lang="pl-PL" sz="2800" dirty="0" err="1"/>
              <a:t>contain</a:t>
            </a:r>
            <a:r>
              <a:rPr lang="pl-PL" sz="2800" dirty="0"/>
              <a:t> </a:t>
            </a:r>
            <a:r>
              <a:rPr lang="pl-PL" sz="2800" dirty="0" err="1"/>
              <a:t>their</a:t>
            </a:r>
            <a:r>
              <a:rPr lang="pl-PL" sz="2800" dirty="0"/>
              <a:t> </a:t>
            </a:r>
            <a:r>
              <a:rPr lang="pl-PL" sz="2800" dirty="0" err="1"/>
              <a:t>own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55EB-B96E-4C1D-84FC-D9C0B03C0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To the </a:t>
            </a:r>
            <a:r>
              <a:rPr lang="en-US" dirty="0"/>
              <a:t>rescue</a:t>
            </a:r>
            <a:r>
              <a:rPr lang="pl-PL" dirty="0"/>
              <a:t>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7E548-36B7-4C6D-9CCE-816030F08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Solution - Mixins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91F100-923C-4790-B84F-26A2B5B9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17" y="1413433"/>
            <a:ext cx="4296094" cy="5035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D461F3-64AF-4062-98BA-A4CC3EE15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9" y="4922582"/>
            <a:ext cx="7278500" cy="15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7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ake with sprinkles&#10;&#10;Description automatically generated with low confidence">
            <a:extLst>
              <a:ext uri="{FF2B5EF4-FFF2-40B4-BE49-F238E27FC236}">
                <a16:creationId xmlns:a16="http://schemas.microsoft.com/office/drawing/2014/main" id="{C224067D-66E5-45C3-A418-E6CDEFFFDD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7469223" y="976485"/>
            <a:ext cx="4163688" cy="50415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0DEF5-D081-46B8-B401-7BAF3A2162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23" y="1776613"/>
            <a:ext cx="6865841" cy="4441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Steve's Ice Cream Parlor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/>
              <a:t>Flavors</a:t>
            </a:r>
            <a:r>
              <a:rPr lang="pl-PL" sz="2800" dirty="0"/>
              <a:t> – </a:t>
            </a:r>
            <a:r>
              <a:rPr lang="pl-PL" sz="2800" dirty="0" err="1"/>
              <a:t>object-oriented</a:t>
            </a:r>
            <a:r>
              <a:rPr lang="pl-PL" sz="2800" dirty="0"/>
              <a:t> </a:t>
            </a:r>
            <a:r>
              <a:rPr lang="pl-PL" sz="2800" dirty="0" err="1"/>
              <a:t>extension</a:t>
            </a:r>
            <a:r>
              <a:rPr lang="pl-PL" sz="2800" dirty="0"/>
              <a:t> to Lisp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The </a:t>
            </a:r>
            <a:r>
              <a:rPr lang="pl-PL" sz="2800" dirty="0" err="1"/>
              <a:t>early</a:t>
            </a:r>
            <a:r>
              <a:rPr lang="pl-PL" sz="2800" dirty="0"/>
              <a:t> 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/>
              <a:t>Traits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F9D22-4EDF-484D-9E4B-C2B29CB447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Wher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2CA05-1B17-4387-90FB-C63A9ED151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err="1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0EADE-BD8F-49AF-BBA0-CC7301188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904" y="325634"/>
            <a:ext cx="11436665" cy="1076325"/>
          </a:xfrm>
          <a:prstGeom prst="rect">
            <a:avLst/>
          </a:prstGeom>
        </p:spPr>
        <p:txBody>
          <a:bodyPr/>
          <a:lstStyle/>
          <a:p>
            <a:r>
              <a:rPr lang="pl-PL" dirty="0"/>
              <a:t>Demo – Mixins the </a:t>
            </a:r>
            <a:r>
              <a:rPr lang="pl-PL" dirty="0" err="1"/>
              <a:t>game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71E46-7AF0-4436-94A9-5B887D12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5"/>
          <a:stretch/>
        </p:blipFill>
        <p:spPr>
          <a:xfrm>
            <a:off x="3625456" y="1306179"/>
            <a:ext cx="5185559" cy="51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10928-876A-4AD1-9C44-7DB5EEF5F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C</a:t>
            </a:r>
            <a:r>
              <a:rPr lang="pl-PL"/>
              <a:t>#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s">
  <a:themeElements>
    <a:clrScheme name="Predica">
      <a:dk1>
        <a:srgbClr val="2A2C46"/>
      </a:dk1>
      <a:lt1>
        <a:sysClr val="window" lastClr="FFFFFF"/>
      </a:lt1>
      <a:dk2>
        <a:srgbClr val="F05352"/>
      </a:dk2>
      <a:lt2>
        <a:srgbClr val="F47E7D"/>
      </a:lt2>
      <a:accent1>
        <a:srgbClr val="2A2C46"/>
      </a:accent1>
      <a:accent2>
        <a:srgbClr val="F05352"/>
      </a:accent2>
      <a:accent3>
        <a:srgbClr val="585A6D"/>
      </a:accent3>
      <a:accent4>
        <a:srgbClr val="878895"/>
      </a:accent4>
      <a:accent5>
        <a:srgbClr val="B6B7BD"/>
      </a:accent5>
      <a:accent6>
        <a:srgbClr val="F7A9A8"/>
      </a:accent6>
      <a:hlink>
        <a:srgbClr val="F05352"/>
      </a:hlink>
      <a:folHlink>
        <a:srgbClr val="E24E4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Predica Presentation.pptx" id="{84DBAD7B-2E43-4A75-81C1-094539188116}" vid="{FE52EF3C-E213-4110-A69F-AD1F0CC5A667}"/>
    </a:ext>
  </a:extLst>
</a:theme>
</file>

<file path=ppt/theme/theme2.xml><?xml version="1.0" encoding="utf-8"?>
<a:theme xmlns:a="http://schemas.openxmlformats.org/drawingml/2006/main" name="Agenda">
  <a:themeElements>
    <a:clrScheme name="Predica">
      <a:dk1>
        <a:sysClr val="windowText" lastClr="000000"/>
      </a:dk1>
      <a:lt1>
        <a:sysClr val="window" lastClr="FFFFFF"/>
      </a:lt1>
      <a:dk2>
        <a:srgbClr val="958196"/>
      </a:dk2>
      <a:lt2>
        <a:srgbClr val="D2D2D2"/>
      </a:lt2>
      <a:accent1>
        <a:srgbClr val="2A2C46"/>
      </a:accent1>
      <a:accent2>
        <a:srgbClr val="F05352"/>
      </a:accent2>
      <a:accent3>
        <a:srgbClr val="F5C86C"/>
      </a:accent3>
      <a:accent4>
        <a:srgbClr val="76C482"/>
      </a:accent4>
      <a:accent5>
        <a:srgbClr val="80AADA"/>
      </a:accent5>
      <a:accent6>
        <a:srgbClr val="958196"/>
      </a:accent6>
      <a:hlink>
        <a:srgbClr val="0563C1"/>
      </a:hlink>
      <a:folHlink>
        <a:srgbClr val="F26C6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Predica Presentation.pptx" id="{84DBAD7B-2E43-4A75-81C1-094539188116}" vid="{E798D68B-C2B0-4A38-8F63-7618E17CFD23}"/>
    </a:ext>
  </a:extLst>
</a:theme>
</file>

<file path=ppt/theme/theme3.xml><?xml version="1.0" encoding="utf-8"?>
<a:theme xmlns:a="http://schemas.openxmlformats.org/drawingml/2006/main" name="Thank you!">
  <a:themeElements>
    <a:clrScheme name="Predica">
      <a:dk1>
        <a:sysClr val="windowText" lastClr="000000"/>
      </a:dk1>
      <a:lt1>
        <a:sysClr val="window" lastClr="FFFFFF"/>
      </a:lt1>
      <a:dk2>
        <a:srgbClr val="958196"/>
      </a:dk2>
      <a:lt2>
        <a:srgbClr val="D2D2D2"/>
      </a:lt2>
      <a:accent1>
        <a:srgbClr val="2A2C46"/>
      </a:accent1>
      <a:accent2>
        <a:srgbClr val="F05352"/>
      </a:accent2>
      <a:accent3>
        <a:srgbClr val="F5C86C"/>
      </a:accent3>
      <a:accent4>
        <a:srgbClr val="76C482"/>
      </a:accent4>
      <a:accent5>
        <a:srgbClr val="80AADA"/>
      </a:accent5>
      <a:accent6>
        <a:srgbClr val="958196"/>
      </a:accent6>
      <a:hlink>
        <a:srgbClr val="0563C1"/>
      </a:hlink>
      <a:folHlink>
        <a:srgbClr val="F26C6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Predica Presentation.pptx" id="{84DBAD7B-2E43-4A75-81C1-094539188116}" vid="{1259665A-5CFC-4583-9384-62EC2B6B8FAA}"/>
    </a:ext>
  </a:extLst>
</a:theme>
</file>

<file path=ppt/theme/theme4.xml><?xml version="1.0" encoding="utf-8"?>
<a:theme xmlns:a="http://schemas.openxmlformats.org/drawingml/2006/main" name="Navy content slide">
  <a:themeElements>
    <a:clrScheme name="Predica">
      <a:dk1>
        <a:srgbClr val="2A2C46"/>
      </a:dk1>
      <a:lt1>
        <a:sysClr val="window" lastClr="FFFFFF"/>
      </a:lt1>
      <a:dk2>
        <a:srgbClr val="F05352"/>
      </a:dk2>
      <a:lt2>
        <a:srgbClr val="F47E7D"/>
      </a:lt2>
      <a:accent1>
        <a:srgbClr val="2A2C46"/>
      </a:accent1>
      <a:accent2>
        <a:srgbClr val="F05352"/>
      </a:accent2>
      <a:accent3>
        <a:srgbClr val="585A6D"/>
      </a:accent3>
      <a:accent4>
        <a:srgbClr val="878895"/>
      </a:accent4>
      <a:accent5>
        <a:srgbClr val="B6B7BD"/>
      </a:accent5>
      <a:accent6>
        <a:srgbClr val="F7A9A8"/>
      </a:accent6>
      <a:hlink>
        <a:srgbClr val="F05352"/>
      </a:hlink>
      <a:folHlink>
        <a:srgbClr val="E24E4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Predica Presentation.pptx" id="{84DBAD7B-2E43-4A75-81C1-094539188116}" vid="{501217E9-7010-468F-B9C8-4CA3D96C21EB}"/>
    </a:ext>
  </a:extLst>
</a:theme>
</file>

<file path=ppt/theme/theme5.xml><?xml version="1.0" encoding="utf-8"?>
<a:theme xmlns:a="http://schemas.openxmlformats.org/drawingml/2006/main" name="White content slide">
  <a:themeElements>
    <a:clrScheme name="Predica">
      <a:dk1>
        <a:srgbClr val="2A2C46"/>
      </a:dk1>
      <a:lt1>
        <a:sysClr val="window" lastClr="FFFFFF"/>
      </a:lt1>
      <a:dk2>
        <a:srgbClr val="F05352"/>
      </a:dk2>
      <a:lt2>
        <a:srgbClr val="F47E7D"/>
      </a:lt2>
      <a:accent1>
        <a:srgbClr val="2A2C46"/>
      </a:accent1>
      <a:accent2>
        <a:srgbClr val="F05352"/>
      </a:accent2>
      <a:accent3>
        <a:srgbClr val="585A6D"/>
      </a:accent3>
      <a:accent4>
        <a:srgbClr val="878895"/>
      </a:accent4>
      <a:accent5>
        <a:srgbClr val="B6B7BD"/>
      </a:accent5>
      <a:accent6>
        <a:srgbClr val="F7A9A8"/>
      </a:accent6>
      <a:hlink>
        <a:srgbClr val="F05352"/>
      </a:hlink>
      <a:folHlink>
        <a:srgbClr val="E24E4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Predica Presentation.pptx" id="{84DBAD7B-2E43-4A75-81C1-094539188116}" vid="{994BC195-A50F-44C2-84F2-AF61BB766DA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FF295C42C24409E71F617DD3474F5" ma:contentTypeVersion="18" ma:contentTypeDescription="Create a new document." ma:contentTypeScope="" ma:versionID="56cd1bbf30af2ee7cc1f579b924ec4dd">
  <xsd:schema xmlns:xsd="http://www.w3.org/2001/XMLSchema" xmlns:xs="http://www.w3.org/2001/XMLSchema" xmlns:p="http://schemas.microsoft.com/office/2006/metadata/properties" xmlns:ns2="fac09612-e9fd-412c-9bda-80dd1a0d32b8" xmlns:ns3="32030eca-36ba-42c8-94f7-7b15e8ef7639" xmlns:ns4="f0dea534-e642-4304-a679-710f13ba22e8" targetNamespace="http://schemas.microsoft.com/office/2006/metadata/properties" ma:root="true" ma:fieldsID="03da6aa9d564590157f4e1c59da4424a" ns2:_="" ns3:_="" ns4:_="">
    <xsd:import namespace="fac09612-e9fd-412c-9bda-80dd1a0d32b8"/>
    <xsd:import namespace="32030eca-36ba-42c8-94f7-7b15e8ef7639"/>
    <xsd:import namespace="f0dea534-e642-4304-a679-710f13ba22e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Persona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09612-e9fd-412c-9bda-80dd1a0d32b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30eca-36ba-42c8-94f7-7b15e8ef763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ea534-e642-4304-a679-710f13ba22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Persona" ma:index="23" nillable="true" ma:displayName="Persona" ma:description="Business persona" ma:format="Image" ma:internalName="Persona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2030eca-36ba-42c8-94f7-7b15e8ef7639">
      <UserInfo>
        <DisplayName>Dawid Detko</DisplayName>
        <AccountId>24</AccountId>
        <AccountType/>
      </UserInfo>
      <UserInfo>
        <DisplayName>Wiktor Zdzienicki</DisplayName>
        <AccountId>270</AccountId>
        <AccountType/>
      </UserInfo>
      <UserInfo>
        <DisplayName>Lukasz Gratkowski</DisplayName>
        <AccountId>327</AccountId>
        <AccountType/>
      </UserInfo>
      <UserInfo>
        <DisplayName>Justyna Jeleniewicz</DisplayName>
        <AccountId>830</AccountId>
        <AccountType/>
      </UserInfo>
    </SharedWithUsers>
    <Persona xmlns="f0dea534-e642-4304-a679-710f13ba22e8">
      <Url xsi:nil="true"/>
      <Description xsi:nil="true"/>
    </Persona>
    <_dlc_DocId xmlns="fac09612-e9fd-412c-9bda-80dd1a0d32b8">PREDICA-61-49366</_dlc_DocId>
    <_dlc_DocIdUrl xmlns="fac09612-e9fd-412c-9bda-80dd1a0d32b8">
      <Url>https://predica365.sharepoint.com/Marketing/_layouts/15/DocIdRedir.aspx?ID=PREDICA-61-49366</Url>
      <Description>PREDICA-61-49366</Description>
    </_dlc_DocIdUrl>
  </documentManagement>
</p:properties>
</file>

<file path=customXml/itemProps1.xml><?xml version="1.0" encoding="utf-8"?>
<ds:datastoreItem xmlns:ds="http://schemas.openxmlformats.org/officeDocument/2006/customXml" ds:itemID="{1F6AFB3E-59CC-48D5-97CA-78BD48CF67A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61BDC06-9F34-4852-86D3-439D774E7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09612-e9fd-412c-9bda-80dd1a0d32b8"/>
    <ds:schemaRef ds:uri="32030eca-36ba-42c8-94f7-7b15e8ef7639"/>
    <ds:schemaRef ds:uri="f0dea534-e642-4304-a679-710f13ba22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32030eca-36ba-42c8-94f7-7b15e8ef7639"/>
    <ds:schemaRef ds:uri="http://schemas.microsoft.com/office/2006/metadata/properties"/>
    <ds:schemaRef ds:uri="http://schemas.microsoft.com/office/infopath/2007/PartnerControls"/>
    <ds:schemaRef ds:uri="f0dea534-e642-4304-a679-710f13ba22e8"/>
    <ds:schemaRef ds:uri="fac09612-e9fd-412c-9bda-80dd1a0d32b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- Predica Presentation</Template>
  <TotalTime>1296</TotalTime>
  <Words>239</Words>
  <Application>Microsoft Office PowerPoint</Application>
  <PresentationFormat>Custom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Light</vt:lpstr>
      <vt:lpstr>Opening slides</vt:lpstr>
      <vt:lpstr>Agenda</vt:lpstr>
      <vt:lpstr>Thank you!</vt:lpstr>
      <vt:lpstr>Navy content slide</vt:lpstr>
      <vt:lpstr>White 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Krzysztof Dąbrowski</dc:creator>
  <cp:keywords>Microsoft Machine Learning ＆ Data Science Summit</cp:keywords>
  <cp:lastModifiedBy>Krzysztof Dąbrowski</cp:lastModifiedBy>
  <cp:revision>12</cp:revision>
  <dcterms:created xsi:type="dcterms:W3CDTF">2021-11-18T17:11:46Z</dcterms:created>
  <dcterms:modified xsi:type="dcterms:W3CDTF">2021-11-19T14:57:43Z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0x010100802FF295C42C24409E71F617DD3474F5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  <property fmtid="{D5CDD505-2E9C-101B-9397-08002B2CF9AE}" pid="14" name="MSIP_Label_746bcd5a-111c-438e-87bd-6a62bd31a3c8_Enabled">
    <vt:lpwstr>True</vt:lpwstr>
  </property>
  <property fmtid="{D5CDD505-2E9C-101B-9397-08002B2CF9AE}" pid="15" name="MSIP_Label_746bcd5a-111c-438e-87bd-6a62bd31a3c8_SiteId">
    <vt:lpwstr>142ae394-1ac7-41cc-a0bc-d39a169cfdfe</vt:lpwstr>
  </property>
  <property fmtid="{D5CDD505-2E9C-101B-9397-08002B2CF9AE}" pid="16" name="MSIP_Label_746bcd5a-111c-438e-87bd-6a62bd31a3c8_Owner">
    <vt:lpwstr>dawid.detko@predica.pl</vt:lpwstr>
  </property>
  <property fmtid="{D5CDD505-2E9C-101B-9397-08002B2CF9AE}" pid="17" name="MSIP_Label_746bcd5a-111c-438e-87bd-6a62bd31a3c8_SetDate">
    <vt:lpwstr>2018-07-11T06:57:54.1166763Z</vt:lpwstr>
  </property>
  <property fmtid="{D5CDD505-2E9C-101B-9397-08002B2CF9AE}" pid="18" name="MSIP_Label_746bcd5a-111c-438e-87bd-6a62bd31a3c8_Name">
    <vt:lpwstr>General</vt:lpwstr>
  </property>
  <property fmtid="{D5CDD505-2E9C-101B-9397-08002B2CF9AE}" pid="19" name="MSIP_Label_746bcd5a-111c-438e-87bd-6a62bd31a3c8_Application">
    <vt:lpwstr>Microsoft Azure Information Protection</vt:lpwstr>
  </property>
  <property fmtid="{D5CDD505-2E9C-101B-9397-08002B2CF9AE}" pid="20" name="MSIP_Label_746bcd5a-111c-438e-87bd-6a62bd31a3c8_Extended_MSFT_Method">
    <vt:lpwstr>Automatic</vt:lpwstr>
  </property>
  <property fmtid="{D5CDD505-2E9C-101B-9397-08002B2CF9AE}" pid="21" name="Sensitivity">
    <vt:lpwstr>General</vt:lpwstr>
  </property>
  <property fmtid="{D5CDD505-2E9C-101B-9397-08002B2CF9AE}" pid="22" name="_dlc_DocIdItemGuid">
    <vt:lpwstr>756b31df-ce9f-4494-824c-5eb7d7e1ce9b</vt:lpwstr>
  </property>
</Properties>
</file>